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1" r:id="rId2"/>
  </p:sldMasterIdLst>
  <p:notesMasterIdLst>
    <p:notesMasterId r:id="rId32"/>
  </p:notesMasterIdLst>
  <p:sldIdLst>
    <p:sldId id="300" r:id="rId3"/>
    <p:sldId id="305" r:id="rId4"/>
    <p:sldId id="274" r:id="rId5"/>
    <p:sldId id="295" r:id="rId6"/>
    <p:sldId id="275" r:id="rId7"/>
    <p:sldId id="293" r:id="rId8"/>
    <p:sldId id="307" r:id="rId9"/>
    <p:sldId id="282" r:id="rId10"/>
    <p:sldId id="276" r:id="rId11"/>
    <p:sldId id="279" r:id="rId12"/>
    <p:sldId id="280" r:id="rId13"/>
    <p:sldId id="281" r:id="rId14"/>
    <p:sldId id="288" r:id="rId15"/>
    <p:sldId id="287" r:id="rId16"/>
    <p:sldId id="292" r:id="rId17"/>
    <p:sldId id="303" r:id="rId18"/>
    <p:sldId id="289" r:id="rId19"/>
    <p:sldId id="284" r:id="rId20"/>
    <p:sldId id="283" r:id="rId21"/>
    <p:sldId id="296" r:id="rId22"/>
    <p:sldId id="286" r:id="rId23"/>
    <p:sldId id="301" r:id="rId24"/>
    <p:sldId id="294" r:id="rId25"/>
    <p:sldId id="302" r:id="rId26"/>
    <p:sldId id="304" r:id="rId27"/>
    <p:sldId id="298" r:id="rId28"/>
    <p:sldId id="290" r:id="rId29"/>
    <p:sldId id="291" r:id="rId30"/>
    <p:sldId id="2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EF"/>
    <a:srgbClr val="99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2" autoAdjust="0"/>
    <p:restoredTop sz="80744" autoAdjust="0"/>
  </p:normalViewPr>
  <p:slideViewPr>
    <p:cSldViewPr snapToGrid="0">
      <p:cViewPr varScale="1">
        <p:scale>
          <a:sx n="81" d="100"/>
          <a:sy n="81" d="100"/>
        </p:scale>
        <p:origin x="8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1F481-29F9-4E35-B104-309097BC7140}" type="doc">
      <dgm:prSet loTypeId="urn:microsoft.com/office/officeart/2008/layout/CircleAccentTimeline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05DA060E-AD09-4357-934D-31B35FBAE676}">
      <dgm:prSet phldrT="[Text]"/>
      <dgm:spPr/>
      <dgm:t>
        <a:bodyPr/>
        <a:lstStyle/>
        <a:p>
          <a:r>
            <a:rPr lang="en-US" dirty="0" smtClean="0"/>
            <a:t>1960’s</a:t>
          </a:r>
          <a:endParaRPr lang="en-US" dirty="0"/>
        </a:p>
      </dgm:t>
    </dgm:pt>
    <dgm:pt modelId="{8F9DE69B-16DA-42D1-B507-82F3FA1FF4BF}" type="parTrans" cxnId="{4B3B4DAF-2519-4F6E-B6E7-2B81FDF0DEC3}">
      <dgm:prSet/>
      <dgm:spPr/>
      <dgm:t>
        <a:bodyPr/>
        <a:lstStyle/>
        <a:p>
          <a:endParaRPr lang="en-US"/>
        </a:p>
      </dgm:t>
    </dgm:pt>
    <dgm:pt modelId="{3F5F972C-0990-4186-8818-6D4EA11639B7}" type="sibTrans" cxnId="{4B3B4DAF-2519-4F6E-B6E7-2B81FDF0DEC3}">
      <dgm:prSet/>
      <dgm:spPr/>
      <dgm:t>
        <a:bodyPr/>
        <a:lstStyle/>
        <a:p>
          <a:endParaRPr lang="en-US"/>
        </a:p>
      </dgm:t>
    </dgm:pt>
    <dgm:pt modelId="{5127F72B-31BE-4F84-B524-DDA5DF013AEA}">
      <dgm:prSet phldrT="[Text]"/>
      <dgm:spPr/>
      <dgm:t>
        <a:bodyPr/>
        <a:lstStyle/>
        <a:p>
          <a:r>
            <a:rPr lang="en-US" dirty="0" smtClean="0"/>
            <a:t>Mainframe</a:t>
          </a:r>
          <a:endParaRPr lang="en-US" dirty="0"/>
        </a:p>
      </dgm:t>
    </dgm:pt>
    <dgm:pt modelId="{8369652A-DA5A-45E6-890C-B91D2B665896}" type="parTrans" cxnId="{C12122BE-3E7C-46E8-A422-308DECAB2EC8}">
      <dgm:prSet/>
      <dgm:spPr/>
      <dgm:t>
        <a:bodyPr/>
        <a:lstStyle/>
        <a:p>
          <a:endParaRPr lang="en-US"/>
        </a:p>
      </dgm:t>
    </dgm:pt>
    <dgm:pt modelId="{75B49105-C143-4319-8D6F-9672396898A5}" type="sibTrans" cxnId="{C12122BE-3E7C-46E8-A422-308DECAB2EC8}">
      <dgm:prSet/>
      <dgm:spPr/>
      <dgm:t>
        <a:bodyPr/>
        <a:lstStyle/>
        <a:p>
          <a:endParaRPr lang="en-US"/>
        </a:p>
      </dgm:t>
    </dgm:pt>
    <dgm:pt modelId="{0FBA8A15-4FB9-45E0-9A77-261BBAF44E5A}">
      <dgm:prSet phldrT="[Text]"/>
      <dgm:spPr/>
      <dgm:t>
        <a:bodyPr/>
        <a:lstStyle/>
        <a:p>
          <a:r>
            <a:rPr lang="en-US" dirty="0" smtClean="0"/>
            <a:t>1979</a:t>
          </a:r>
          <a:endParaRPr lang="en-US" dirty="0"/>
        </a:p>
      </dgm:t>
    </dgm:pt>
    <dgm:pt modelId="{62AA6988-5832-4438-8821-E273994088C8}" type="parTrans" cxnId="{252D5A67-DF53-4DEC-9376-5959CF548F07}">
      <dgm:prSet/>
      <dgm:spPr/>
      <dgm:t>
        <a:bodyPr/>
        <a:lstStyle/>
        <a:p>
          <a:endParaRPr lang="en-US"/>
        </a:p>
      </dgm:t>
    </dgm:pt>
    <dgm:pt modelId="{06FA2858-2636-4B6B-BA31-C1B597405B64}" type="sibTrans" cxnId="{252D5A67-DF53-4DEC-9376-5959CF548F07}">
      <dgm:prSet/>
      <dgm:spPr/>
      <dgm:t>
        <a:bodyPr/>
        <a:lstStyle/>
        <a:p>
          <a:endParaRPr lang="en-US"/>
        </a:p>
      </dgm:t>
    </dgm:pt>
    <dgm:pt modelId="{3A055EF3-00E8-438A-9FA8-4BAFADA88E20}">
      <dgm:prSet phldrT="[Text]"/>
      <dgm:spPr/>
      <dgm:t>
        <a:bodyPr/>
        <a:lstStyle/>
        <a:p>
          <a:r>
            <a:rPr lang="en-US" dirty="0" err="1" smtClean="0"/>
            <a:t>Chroot</a:t>
          </a:r>
          <a:r>
            <a:rPr lang="en-US" dirty="0" smtClean="0"/>
            <a:t> in Unix V7</a:t>
          </a:r>
          <a:endParaRPr lang="en-US" dirty="0"/>
        </a:p>
      </dgm:t>
    </dgm:pt>
    <dgm:pt modelId="{31EEDE85-811F-47BA-9E36-88B30733D696}" type="parTrans" cxnId="{FFB260AA-C56C-42D9-8EA5-46F340B394E6}">
      <dgm:prSet/>
      <dgm:spPr/>
      <dgm:t>
        <a:bodyPr/>
        <a:lstStyle/>
        <a:p>
          <a:endParaRPr lang="en-US"/>
        </a:p>
      </dgm:t>
    </dgm:pt>
    <dgm:pt modelId="{D8DF7270-F7CD-4808-B386-C9E596280DA0}" type="sibTrans" cxnId="{FFB260AA-C56C-42D9-8EA5-46F340B394E6}">
      <dgm:prSet/>
      <dgm:spPr/>
      <dgm:t>
        <a:bodyPr/>
        <a:lstStyle/>
        <a:p>
          <a:endParaRPr lang="en-US"/>
        </a:p>
      </dgm:t>
    </dgm:pt>
    <dgm:pt modelId="{7178FE50-56A7-4A39-B2E0-E34ED8BEBA59}">
      <dgm:prSet phldrT="[Text]"/>
      <dgm:spPr/>
      <dgm:t>
        <a:bodyPr/>
        <a:lstStyle/>
        <a:p>
          <a:r>
            <a:rPr lang="en-US" dirty="0" smtClean="0"/>
            <a:t>1990-2000+</a:t>
          </a:r>
          <a:endParaRPr lang="en-US" dirty="0"/>
        </a:p>
      </dgm:t>
    </dgm:pt>
    <dgm:pt modelId="{8813C81A-EABD-4EA3-BB63-24052651F9A3}" type="parTrans" cxnId="{A29618BE-CA02-43C6-BCB7-5513FE719BDD}">
      <dgm:prSet/>
      <dgm:spPr/>
      <dgm:t>
        <a:bodyPr/>
        <a:lstStyle/>
        <a:p>
          <a:endParaRPr lang="en-US"/>
        </a:p>
      </dgm:t>
    </dgm:pt>
    <dgm:pt modelId="{A4457B34-4408-4B2F-8E87-BF443761B25B}" type="sibTrans" cxnId="{A29618BE-CA02-43C6-BCB7-5513FE719BDD}">
      <dgm:prSet/>
      <dgm:spPr/>
      <dgm:t>
        <a:bodyPr/>
        <a:lstStyle/>
        <a:p>
          <a:endParaRPr lang="en-US"/>
        </a:p>
      </dgm:t>
    </dgm:pt>
    <dgm:pt modelId="{9F50C16F-A563-4578-89D1-529BFC483156}">
      <dgm:prSet phldrT="[Text]"/>
      <dgm:spPr/>
      <dgm:t>
        <a:bodyPr/>
        <a:lstStyle/>
        <a:p>
          <a:r>
            <a:rPr lang="en-US" dirty="0" smtClean="0"/>
            <a:t>BSD Jails, Solaris Zones</a:t>
          </a:r>
          <a:endParaRPr lang="en-US" dirty="0"/>
        </a:p>
      </dgm:t>
    </dgm:pt>
    <dgm:pt modelId="{16829796-0833-4CA1-AC3C-F49533EEB239}" type="parTrans" cxnId="{8CA293A7-6249-4321-9284-A47A2B756E6A}">
      <dgm:prSet/>
      <dgm:spPr/>
      <dgm:t>
        <a:bodyPr/>
        <a:lstStyle/>
        <a:p>
          <a:endParaRPr lang="en-US"/>
        </a:p>
      </dgm:t>
    </dgm:pt>
    <dgm:pt modelId="{D28C8177-BAD8-4464-AE2F-46BECBC06510}" type="sibTrans" cxnId="{8CA293A7-6249-4321-9284-A47A2B756E6A}">
      <dgm:prSet/>
      <dgm:spPr/>
      <dgm:t>
        <a:bodyPr/>
        <a:lstStyle/>
        <a:p>
          <a:endParaRPr lang="en-US"/>
        </a:p>
      </dgm:t>
    </dgm:pt>
    <dgm:pt modelId="{C04AC315-44C6-4B73-B56B-B24C179EA2A0}">
      <dgm:prSet phldrT="[Text]"/>
      <dgm:spPr/>
      <dgm:t>
        <a:bodyPr/>
        <a:lstStyle/>
        <a:p>
          <a:r>
            <a:rPr lang="en-US" dirty="0" smtClean="0"/>
            <a:t>Linux </a:t>
          </a:r>
          <a:r>
            <a:rPr lang="en-US" dirty="0" err="1" smtClean="0"/>
            <a:t>Vserver</a:t>
          </a:r>
          <a:endParaRPr lang="en-US" dirty="0"/>
        </a:p>
      </dgm:t>
    </dgm:pt>
    <dgm:pt modelId="{E9AA929D-8A58-4DD3-82D7-E1322D92A90F}" type="parTrans" cxnId="{F5D1CEFA-5D18-4985-B716-07E7FE9E0F8B}">
      <dgm:prSet/>
      <dgm:spPr/>
      <dgm:t>
        <a:bodyPr/>
        <a:lstStyle/>
        <a:p>
          <a:endParaRPr lang="en-US"/>
        </a:p>
      </dgm:t>
    </dgm:pt>
    <dgm:pt modelId="{C5304F16-E122-4558-9303-907760641DA3}" type="sibTrans" cxnId="{F5D1CEFA-5D18-4985-B716-07E7FE9E0F8B}">
      <dgm:prSet/>
      <dgm:spPr/>
      <dgm:t>
        <a:bodyPr/>
        <a:lstStyle/>
        <a:p>
          <a:endParaRPr lang="en-US"/>
        </a:p>
      </dgm:t>
    </dgm:pt>
    <dgm:pt modelId="{7AFE65F9-AACA-449F-9231-2A743BAD710F}">
      <dgm:prSet phldrT="[Text]"/>
      <dgm:spPr/>
      <dgm:t>
        <a:bodyPr/>
        <a:lstStyle/>
        <a:p>
          <a:r>
            <a:rPr lang="en-US" dirty="0" smtClean="0"/>
            <a:t>2006</a:t>
          </a:r>
          <a:endParaRPr lang="en-US" dirty="0"/>
        </a:p>
      </dgm:t>
    </dgm:pt>
    <dgm:pt modelId="{BE63687F-2D6A-4854-BB3E-D7231BDA09D8}" type="parTrans" cxnId="{EA0813D7-62D1-463F-9090-CEE9102F3BA0}">
      <dgm:prSet/>
      <dgm:spPr/>
      <dgm:t>
        <a:bodyPr/>
        <a:lstStyle/>
        <a:p>
          <a:endParaRPr lang="en-US"/>
        </a:p>
      </dgm:t>
    </dgm:pt>
    <dgm:pt modelId="{31222169-A9F3-4367-8C12-B763825DA39A}" type="sibTrans" cxnId="{EA0813D7-62D1-463F-9090-CEE9102F3BA0}">
      <dgm:prSet/>
      <dgm:spPr/>
      <dgm:t>
        <a:bodyPr/>
        <a:lstStyle/>
        <a:p>
          <a:endParaRPr lang="en-US"/>
        </a:p>
      </dgm:t>
    </dgm:pt>
    <dgm:pt modelId="{0E95523E-3663-4C75-8324-07F4588E1ADA}">
      <dgm:prSet phldrT="[Text]"/>
      <dgm:spPr/>
      <dgm:t>
        <a:bodyPr/>
        <a:lstStyle/>
        <a:p>
          <a:r>
            <a:rPr lang="en-US" dirty="0" smtClean="0"/>
            <a:t>Process Containers</a:t>
          </a:r>
          <a:endParaRPr lang="en-US" dirty="0"/>
        </a:p>
      </dgm:t>
    </dgm:pt>
    <dgm:pt modelId="{E111BCA8-9E6C-4FDC-9374-9E4E4FA74877}" type="parTrans" cxnId="{32E0E77A-E0C7-4417-8149-1C9AA5F6A0DA}">
      <dgm:prSet/>
      <dgm:spPr/>
      <dgm:t>
        <a:bodyPr/>
        <a:lstStyle/>
        <a:p>
          <a:endParaRPr lang="en-US"/>
        </a:p>
      </dgm:t>
    </dgm:pt>
    <dgm:pt modelId="{6699BD3D-AEDF-40B0-B34B-701B9369EAE9}" type="sibTrans" cxnId="{32E0E77A-E0C7-4417-8149-1C9AA5F6A0DA}">
      <dgm:prSet/>
      <dgm:spPr/>
      <dgm:t>
        <a:bodyPr/>
        <a:lstStyle/>
        <a:p>
          <a:endParaRPr lang="en-US"/>
        </a:p>
      </dgm:t>
    </dgm:pt>
    <dgm:pt modelId="{7D7196FA-D162-4505-B12B-E6B50F4A2B4B}">
      <dgm:prSet phldrT="[Text]"/>
      <dgm:spPr/>
      <dgm:t>
        <a:bodyPr/>
        <a:lstStyle/>
        <a:p>
          <a:r>
            <a:rPr lang="en-US" dirty="0" smtClean="0"/>
            <a:t>2008</a:t>
          </a:r>
          <a:endParaRPr lang="en-US" dirty="0"/>
        </a:p>
      </dgm:t>
    </dgm:pt>
    <dgm:pt modelId="{60171F91-2882-4E7D-BCD4-8748BF5042B7}" type="parTrans" cxnId="{87439DAA-C955-4E9B-B6E5-0DF4C6822447}">
      <dgm:prSet/>
      <dgm:spPr/>
      <dgm:t>
        <a:bodyPr/>
        <a:lstStyle/>
        <a:p>
          <a:endParaRPr lang="en-US"/>
        </a:p>
      </dgm:t>
    </dgm:pt>
    <dgm:pt modelId="{320DCC1E-4A1C-4DC9-816E-44AED2433AAC}" type="sibTrans" cxnId="{87439DAA-C955-4E9B-B6E5-0DF4C6822447}">
      <dgm:prSet/>
      <dgm:spPr/>
      <dgm:t>
        <a:bodyPr/>
        <a:lstStyle/>
        <a:p>
          <a:endParaRPr lang="en-US"/>
        </a:p>
      </dgm:t>
    </dgm:pt>
    <dgm:pt modelId="{7DBFBF1B-6F72-44A9-ABAF-D60BAAE5B143}">
      <dgm:prSet phldrT="[Text]"/>
      <dgm:spPr/>
      <dgm:t>
        <a:bodyPr/>
        <a:lstStyle/>
        <a:p>
          <a:r>
            <a:rPr lang="en-US" dirty="0" smtClean="0"/>
            <a:t>LXC</a:t>
          </a:r>
          <a:endParaRPr lang="en-US" dirty="0"/>
        </a:p>
      </dgm:t>
    </dgm:pt>
    <dgm:pt modelId="{657F57A6-1853-4126-9DAD-36BF931077EE}" type="parTrans" cxnId="{65BC5245-00C2-4ECE-8BC9-A32ABBE3123A}">
      <dgm:prSet/>
      <dgm:spPr/>
      <dgm:t>
        <a:bodyPr/>
        <a:lstStyle/>
        <a:p>
          <a:endParaRPr lang="en-US"/>
        </a:p>
      </dgm:t>
    </dgm:pt>
    <dgm:pt modelId="{4D857CB6-1779-46D2-8C10-6644A5255B14}" type="sibTrans" cxnId="{65BC5245-00C2-4ECE-8BC9-A32ABBE3123A}">
      <dgm:prSet/>
      <dgm:spPr/>
      <dgm:t>
        <a:bodyPr/>
        <a:lstStyle/>
        <a:p>
          <a:endParaRPr lang="en-US"/>
        </a:p>
      </dgm:t>
    </dgm:pt>
    <dgm:pt modelId="{73410F8F-525C-4464-BBF1-B6CA5A0CFD37}">
      <dgm:prSet phldrT="[Text]"/>
      <dgm:spPr/>
      <dgm:t>
        <a:bodyPr/>
        <a:lstStyle/>
        <a:p>
          <a:r>
            <a:rPr lang="en-US" dirty="0" smtClean="0"/>
            <a:t>2013</a:t>
          </a:r>
          <a:endParaRPr lang="en-US" dirty="0"/>
        </a:p>
      </dgm:t>
    </dgm:pt>
    <dgm:pt modelId="{11B9E4FC-451B-45AC-A302-BBEE5F4C53C9}" type="parTrans" cxnId="{1DD199AE-349C-4AD7-819B-86143A81B023}">
      <dgm:prSet/>
      <dgm:spPr/>
      <dgm:t>
        <a:bodyPr/>
        <a:lstStyle/>
        <a:p>
          <a:endParaRPr lang="en-US"/>
        </a:p>
      </dgm:t>
    </dgm:pt>
    <dgm:pt modelId="{48359A42-65EF-4227-A85B-C400CDB0B026}" type="sibTrans" cxnId="{1DD199AE-349C-4AD7-819B-86143A81B023}">
      <dgm:prSet/>
      <dgm:spPr/>
      <dgm:t>
        <a:bodyPr/>
        <a:lstStyle/>
        <a:p>
          <a:endParaRPr lang="en-US"/>
        </a:p>
      </dgm:t>
    </dgm:pt>
    <dgm:pt modelId="{382C97C5-948A-416D-BB43-BFDEBC6FDA0A}">
      <dgm:prSet phldrT="[Text]"/>
      <dgm:spPr/>
      <dgm:t>
        <a:bodyPr/>
        <a:lstStyle/>
        <a:p>
          <a:r>
            <a:rPr lang="en-US" dirty="0" smtClean="0"/>
            <a:t>Docker</a:t>
          </a:r>
          <a:endParaRPr lang="en-US" dirty="0"/>
        </a:p>
      </dgm:t>
    </dgm:pt>
    <dgm:pt modelId="{D4C6D78D-D9E0-4DCE-BCA3-F0940DAB6CE2}" type="parTrans" cxnId="{FDB66267-937F-4A34-8116-C160DDF60C1A}">
      <dgm:prSet/>
      <dgm:spPr/>
      <dgm:t>
        <a:bodyPr/>
        <a:lstStyle/>
        <a:p>
          <a:endParaRPr lang="en-US"/>
        </a:p>
      </dgm:t>
    </dgm:pt>
    <dgm:pt modelId="{F3662EAD-E868-46B6-BE8C-A501FBE414EC}" type="sibTrans" cxnId="{FDB66267-937F-4A34-8116-C160DDF60C1A}">
      <dgm:prSet/>
      <dgm:spPr/>
      <dgm:t>
        <a:bodyPr/>
        <a:lstStyle/>
        <a:p>
          <a:endParaRPr lang="en-US"/>
        </a:p>
      </dgm:t>
    </dgm:pt>
    <dgm:pt modelId="{764E274E-95B0-4AEB-89DD-0F654F14C913}">
      <dgm:prSet phldrT="[Text]"/>
      <dgm:spPr/>
      <dgm:t>
        <a:bodyPr/>
        <a:lstStyle/>
        <a:p>
          <a:r>
            <a:rPr lang="en-US" dirty="0" smtClean="0"/>
            <a:t>2014</a:t>
          </a:r>
          <a:endParaRPr lang="en-US" dirty="0"/>
        </a:p>
      </dgm:t>
    </dgm:pt>
    <dgm:pt modelId="{0A0ED1AD-D023-4732-891F-9BB393B7688C}" type="parTrans" cxnId="{00FE619C-B384-4732-AEEF-BF13B31859F8}">
      <dgm:prSet/>
      <dgm:spPr/>
      <dgm:t>
        <a:bodyPr/>
        <a:lstStyle/>
        <a:p>
          <a:endParaRPr lang="en-US"/>
        </a:p>
      </dgm:t>
    </dgm:pt>
    <dgm:pt modelId="{2B0DDD25-51C8-4A5F-99F3-3551F68B021B}" type="sibTrans" cxnId="{00FE619C-B384-4732-AEEF-BF13B31859F8}">
      <dgm:prSet/>
      <dgm:spPr/>
      <dgm:t>
        <a:bodyPr/>
        <a:lstStyle/>
        <a:p>
          <a:endParaRPr lang="en-US"/>
        </a:p>
      </dgm:t>
    </dgm:pt>
    <dgm:pt modelId="{4F7AE336-5B43-440D-8341-528D121152F8}">
      <dgm:prSet phldrT="[Text]"/>
      <dgm:spPr/>
      <dgm:t>
        <a:bodyPr/>
        <a:lstStyle/>
        <a:p>
          <a:r>
            <a:rPr lang="en-US" dirty="0" smtClean="0"/>
            <a:t>Rocket</a:t>
          </a:r>
          <a:endParaRPr lang="en-US" dirty="0"/>
        </a:p>
      </dgm:t>
    </dgm:pt>
    <dgm:pt modelId="{DF92F44A-7A28-4A02-BBE2-C03150592833}" type="parTrans" cxnId="{A4133DBE-6B09-476B-99F5-83420C47310F}">
      <dgm:prSet/>
      <dgm:spPr/>
      <dgm:t>
        <a:bodyPr/>
        <a:lstStyle/>
        <a:p>
          <a:endParaRPr lang="en-US"/>
        </a:p>
      </dgm:t>
    </dgm:pt>
    <dgm:pt modelId="{ED82AB21-E41E-401E-B458-EC3E287B3428}" type="sibTrans" cxnId="{A4133DBE-6B09-476B-99F5-83420C47310F}">
      <dgm:prSet/>
      <dgm:spPr/>
      <dgm:t>
        <a:bodyPr/>
        <a:lstStyle/>
        <a:p>
          <a:endParaRPr lang="en-US"/>
        </a:p>
      </dgm:t>
    </dgm:pt>
    <dgm:pt modelId="{9946AE14-5E59-47C9-914F-25811292EA6F}" type="pres">
      <dgm:prSet presAssocID="{3671F481-29F9-4E35-B104-309097BC7140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8F1116E6-3568-4634-B369-BD921A196FD9}" type="pres">
      <dgm:prSet presAssocID="{05DA060E-AD09-4357-934D-31B35FBAE676}" presName="parComposite" presStyleCnt="0"/>
      <dgm:spPr/>
    </dgm:pt>
    <dgm:pt modelId="{EB9A65BF-A72B-48E1-A682-2692A739581F}" type="pres">
      <dgm:prSet presAssocID="{05DA060E-AD09-4357-934D-31B35FBAE676}" presName="parBigCircle" presStyleLbl="node0" presStyleIdx="0" presStyleCnt="7"/>
      <dgm:spPr/>
    </dgm:pt>
    <dgm:pt modelId="{D4545AF2-0BFC-4AD7-A1CB-67335E36F1FE}" type="pres">
      <dgm:prSet presAssocID="{05DA060E-AD09-4357-934D-31B35FBAE676}" presName="parTx" presStyleLbl="revTx" presStyleIdx="0" presStyleCnt="23"/>
      <dgm:spPr/>
      <dgm:t>
        <a:bodyPr/>
        <a:lstStyle/>
        <a:p>
          <a:endParaRPr lang="en-US"/>
        </a:p>
      </dgm:t>
    </dgm:pt>
    <dgm:pt modelId="{2850A21A-8CF7-4A93-8FC7-FBA49EBC5B0F}" type="pres">
      <dgm:prSet presAssocID="{05DA060E-AD09-4357-934D-31B35FBAE676}" presName="bSpace" presStyleCnt="0"/>
      <dgm:spPr/>
    </dgm:pt>
    <dgm:pt modelId="{11326509-70DC-4C31-BEDF-5170ADF1519E}" type="pres">
      <dgm:prSet presAssocID="{05DA060E-AD09-4357-934D-31B35FBAE676}" presName="parBackupNorm" presStyleCnt="0"/>
      <dgm:spPr/>
    </dgm:pt>
    <dgm:pt modelId="{98B4000F-63FB-4A28-9A0A-0C802DF45558}" type="pres">
      <dgm:prSet presAssocID="{3F5F972C-0990-4186-8818-6D4EA11639B7}" presName="parSpace" presStyleCnt="0"/>
      <dgm:spPr/>
    </dgm:pt>
    <dgm:pt modelId="{D3167BEF-F9E5-42BE-BAFD-E12FB285D43D}" type="pres">
      <dgm:prSet presAssocID="{5127F72B-31BE-4F84-B524-DDA5DF013AEA}" presName="desBackupLeftNorm" presStyleCnt="0"/>
      <dgm:spPr/>
    </dgm:pt>
    <dgm:pt modelId="{124667A1-D120-4763-95BD-0B5EE777D5AB}" type="pres">
      <dgm:prSet presAssocID="{5127F72B-31BE-4F84-B524-DDA5DF013AEA}" presName="desComposite" presStyleCnt="0"/>
      <dgm:spPr/>
    </dgm:pt>
    <dgm:pt modelId="{9B539A12-5335-4EB3-897F-E1F4CB5EB059}" type="pres">
      <dgm:prSet presAssocID="{5127F72B-31BE-4F84-B524-DDA5DF013AEA}" presName="desCircle" presStyleLbl="node1" presStyleIdx="0" presStyleCnt="8"/>
      <dgm:spPr/>
    </dgm:pt>
    <dgm:pt modelId="{C58A61F7-24FD-47AB-814B-A70FE30125FA}" type="pres">
      <dgm:prSet presAssocID="{5127F72B-31BE-4F84-B524-DDA5DF013AEA}" presName="chTx" presStyleLbl="revTx" presStyleIdx="1" presStyleCnt="23"/>
      <dgm:spPr/>
      <dgm:t>
        <a:bodyPr/>
        <a:lstStyle/>
        <a:p>
          <a:endParaRPr lang="en-US"/>
        </a:p>
      </dgm:t>
    </dgm:pt>
    <dgm:pt modelId="{E71004F2-9B95-4845-8C1C-65594B8A559B}" type="pres">
      <dgm:prSet presAssocID="{5127F72B-31BE-4F84-B524-DDA5DF013AEA}" presName="desTx" presStyleLbl="revTx" presStyleIdx="2" presStyleCnt="23">
        <dgm:presLayoutVars>
          <dgm:bulletEnabled val="1"/>
        </dgm:presLayoutVars>
      </dgm:prSet>
      <dgm:spPr/>
    </dgm:pt>
    <dgm:pt modelId="{9BB69EA6-AA0B-46D7-92A6-3F93DBDBAE81}" type="pres">
      <dgm:prSet presAssocID="{5127F72B-31BE-4F84-B524-DDA5DF013AEA}" presName="desBackupRightNorm" presStyleCnt="0"/>
      <dgm:spPr/>
    </dgm:pt>
    <dgm:pt modelId="{7E74639C-AB6C-40A4-AB43-0528C7532670}" type="pres">
      <dgm:prSet presAssocID="{75B49105-C143-4319-8D6F-9672396898A5}" presName="desSpace" presStyleCnt="0"/>
      <dgm:spPr/>
    </dgm:pt>
    <dgm:pt modelId="{2F20F295-9810-45AA-BD15-A055DFFEAB3A}" type="pres">
      <dgm:prSet presAssocID="{0FBA8A15-4FB9-45E0-9A77-261BBAF44E5A}" presName="parComposite" presStyleCnt="0"/>
      <dgm:spPr/>
    </dgm:pt>
    <dgm:pt modelId="{C1DB8D5B-BA77-481F-ADBB-129DAED22B25}" type="pres">
      <dgm:prSet presAssocID="{0FBA8A15-4FB9-45E0-9A77-261BBAF44E5A}" presName="parBigCircle" presStyleLbl="node0" presStyleIdx="1" presStyleCnt="7"/>
      <dgm:spPr/>
    </dgm:pt>
    <dgm:pt modelId="{5F7FE8CD-D3AA-4E96-93B7-C6873C581AC2}" type="pres">
      <dgm:prSet presAssocID="{0FBA8A15-4FB9-45E0-9A77-261BBAF44E5A}" presName="parTx" presStyleLbl="revTx" presStyleIdx="3" presStyleCnt="23"/>
      <dgm:spPr/>
      <dgm:t>
        <a:bodyPr/>
        <a:lstStyle/>
        <a:p>
          <a:endParaRPr lang="en-US"/>
        </a:p>
      </dgm:t>
    </dgm:pt>
    <dgm:pt modelId="{075D6C36-27A2-4F03-A6EC-0C431CEBD8B4}" type="pres">
      <dgm:prSet presAssocID="{0FBA8A15-4FB9-45E0-9A77-261BBAF44E5A}" presName="bSpace" presStyleCnt="0"/>
      <dgm:spPr/>
    </dgm:pt>
    <dgm:pt modelId="{9BF78451-4B38-4432-ACCE-B63244044ED6}" type="pres">
      <dgm:prSet presAssocID="{0FBA8A15-4FB9-45E0-9A77-261BBAF44E5A}" presName="parBackupNorm" presStyleCnt="0"/>
      <dgm:spPr/>
    </dgm:pt>
    <dgm:pt modelId="{4ADC64E0-65F9-4953-A9B6-CDE9733209F4}" type="pres">
      <dgm:prSet presAssocID="{06FA2858-2636-4B6B-BA31-C1B597405B64}" presName="parSpace" presStyleCnt="0"/>
      <dgm:spPr/>
    </dgm:pt>
    <dgm:pt modelId="{98F508A0-014B-4CF0-9CC1-56F87542CC74}" type="pres">
      <dgm:prSet presAssocID="{3A055EF3-00E8-438A-9FA8-4BAFADA88E20}" presName="desBackupLeftNorm" presStyleCnt="0"/>
      <dgm:spPr/>
    </dgm:pt>
    <dgm:pt modelId="{CB428122-A466-4F05-9A11-A5059E5F5B82}" type="pres">
      <dgm:prSet presAssocID="{3A055EF3-00E8-438A-9FA8-4BAFADA88E20}" presName="desComposite" presStyleCnt="0"/>
      <dgm:spPr/>
    </dgm:pt>
    <dgm:pt modelId="{3FDEF943-B731-4B9B-B06D-BC14044C2A3A}" type="pres">
      <dgm:prSet presAssocID="{3A055EF3-00E8-438A-9FA8-4BAFADA88E20}" presName="desCircle" presStyleLbl="node1" presStyleIdx="1" presStyleCnt="8"/>
      <dgm:spPr/>
    </dgm:pt>
    <dgm:pt modelId="{1B6C6C15-8428-420A-B04E-DF2D7209ABF4}" type="pres">
      <dgm:prSet presAssocID="{3A055EF3-00E8-438A-9FA8-4BAFADA88E20}" presName="chTx" presStyleLbl="revTx" presStyleIdx="4" presStyleCnt="23"/>
      <dgm:spPr/>
      <dgm:t>
        <a:bodyPr/>
        <a:lstStyle/>
        <a:p>
          <a:endParaRPr lang="en-US"/>
        </a:p>
      </dgm:t>
    </dgm:pt>
    <dgm:pt modelId="{0A12E929-8879-4E0A-9274-074792B42924}" type="pres">
      <dgm:prSet presAssocID="{3A055EF3-00E8-438A-9FA8-4BAFADA88E20}" presName="desTx" presStyleLbl="revTx" presStyleIdx="5" presStyleCnt="23">
        <dgm:presLayoutVars>
          <dgm:bulletEnabled val="1"/>
        </dgm:presLayoutVars>
      </dgm:prSet>
      <dgm:spPr/>
    </dgm:pt>
    <dgm:pt modelId="{D9A6D9D9-EFB5-482A-90AD-50540FD59411}" type="pres">
      <dgm:prSet presAssocID="{3A055EF3-00E8-438A-9FA8-4BAFADA88E20}" presName="desBackupRightNorm" presStyleCnt="0"/>
      <dgm:spPr/>
    </dgm:pt>
    <dgm:pt modelId="{FB4543B6-38CB-4491-8424-CC293228A60D}" type="pres">
      <dgm:prSet presAssocID="{D8DF7270-F7CD-4808-B386-C9E596280DA0}" presName="desSpace" presStyleCnt="0"/>
      <dgm:spPr/>
    </dgm:pt>
    <dgm:pt modelId="{C169C065-3EF3-4068-B112-3A7E2B116B0A}" type="pres">
      <dgm:prSet presAssocID="{7178FE50-56A7-4A39-B2E0-E34ED8BEBA59}" presName="parComposite" presStyleCnt="0"/>
      <dgm:spPr/>
    </dgm:pt>
    <dgm:pt modelId="{3D4803AA-FFE3-47DF-8B1F-1975C816D9A6}" type="pres">
      <dgm:prSet presAssocID="{7178FE50-56A7-4A39-B2E0-E34ED8BEBA59}" presName="parBigCircle" presStyleLbl="node0" presStyleIdx="2" presStyleCnt="7"/>
      <dgm:spPr/>
    </dgm:pt>
    <dgm:pt modelId="{F52303D7-6954-4C6A-82CF-CFF8742B6C8B}" type="pres">
      <dgm:prSet presAssocID="{7178FE50-56A7-4A39-B2E0-E34ED8BEBA59}" presName="parTx" presStyleLbl="revTx" presStyleIdx="6" presStyleCnt="23"/>
      <dgm:spPr/>
      <dgm:t>
        <a:bodyPr/>
        <a:lstStyle/>
        <a:p>
          <a:endParaRPr lang="en-US"/>
        </a:p>
      </dgm:t>
    </dgm:pt>
    <dgm:pt modelId="{06FF348E-398A-4B51-A056-9D48809FE598}" type="pres">
      <dgm:prSet presAssocID="{7178FE50-56A7-4A39-B2E0-E34ED8BEBA59}" presName="bSpace" presStyleCnt="0"/>
      <dgm:spPr/>
    </dgm:pt>
    <dgm:pt modelId="{A98A2CAA-2E56-45F0-AB6A-9F6A4743068C}" type="pres">
      <dgm:prSet presAssocID="{7178FE50-56A7-4A39-B2E0-E34ED8BEBA59}" presName="parBackupNorm" presStyleCnt="0"/>
      <dgm:spPr/>
    </dgm:pt>
    <dgm:pt modelId="{2CA05F26-D9A9-4FB1-9BF9-DA98F5979130}" type="pres">
      <dgm:prSet presAssocID="{A4457B34-4408-4B2F-8E87-BF443761B25B}" presName="parSpace" presStyleCnt="0"/>
      <dgm:spPr/>
    </dgm:pt>
    <dgm:pt modelId="{7144E3E3-9134-4695-AFB9-2585A4840210}" type="pres">
      <dgm:prSet presAssocID="{9F50C16F-A563-4578-89D1-529BFC483156}" presName="desBackupLeftNorm" presStyleCnt="0"/>
      <dgm:spPr/>
    </dgm:pt>
    <dgm:pt modelId="{811C2FFA-F19F-4BDA-A751-ED403C7138FF}" type="pres">
      <dgm:prSet presAssocID="{9F50C16F-A563-4578-89D1-529BFC483156}" presName="desComposite" presStyleCnt="0"/>
      <dgm:spPr/>
    </dgm:pt>
    <dgm:pt modelId="{06C004C0-28D9-42D2-B10F-E69C32472676}" type="pres">
      <dgm:prSet presAssocID="{9F50C16F-A563-4578-89D1-529BFC483156}" presName="desCircle" presStyleLbl="node1" presStyleIdx="2" presStyleCnt="8"/>
      <dgm:spPr/>
    </dgm:pt>
    <dgm:pt modelId="{C12E203E-4C26-4B16-97F9-A9D54A220295}" type="pres">
      <dgm:prSet presAssocID="{9F50C16F-A563-4578-89D1-529BFC483156}" presName="chTx" presStyleLbl="revTx" presStyleIdx="7" presStyleCnt="23"/>
      <dgm:spPr/>
      <dgm:t>
        <a:bodyPr/>
        <a:lstStyle/>
        <a:p>
          <a:endParaRPr lang="en-US"/>
        </a:p>
      </dgm:t>
    </dgm:pt>
    <dgm:pt modelId="{FE976C77-B071-4AE9-8D1F-D48E3C27DF72}" type="pres">
      <dgm:prSet presAssocID="{9F50C16F-A563-4578-89D1-529BFC483156}" presName="desTx" presStyleLbl="revTx" presStyleIdx="8" presStyleCnt="23">
        <dgm:presLayoutVars>
          <dgm:bulletEnabled val="1"/>
        </dgm:presLayoutVars>
      </dgm:prSet>
      <dgm:spPr/>
    </dgm:pt>
    <dgm:pt modelId="{F68A5E46-26C2-431E-9464-3153BDA9B6E3}" type="pres">
      <dgm:prSet presAssocID="{9F50C16F-A563-4578-89D1-529BFC483156}" presName="desBackupRightNorm" presStyleCnt="0"/>
      <dgm:spPr/>
    </dgm:pt>
    <dgm:pt modelId="{E902F7E2-5F61-4988-8778-63FF35A5AF52}" type="pres">
      <dgm:prSet presAssocID="{D28C8177-BAD8-4464-AE2F-46BECBC06510}" presName="desSpace" presStyleCnt="0"/>
      <dgm:spPr/>
    </dgm:pt>
    <dgm:pt modelId="{B9B7F693-E475-47B6-AE6E-53C86D30F195}" type="pres">
      <dgm:prSet presAssocID="{C04AC315-44C6-4B73-B56B-B24C179EA2A0}" presName="desBackupLeftNorm" presStyleCnt="0"/>
      <dgm:spPr/>
    </dgm:pt>
    <dgm:pt modelId="{9A1A5DAC-8161-4114-8898-BA13B907676F}" type="pres">
      <dgm:prSet presAssocID="{C04AC315-44C6-4B73-B56B-B24C179EA2A0}" presName="desComposite" presStyleCnt="0"/>
      <dgm:spPr/>
    </dgm:pt>
    <dgm:pt modelId="{13EEEFFB-9822-4185-8439-FCD60126FA76}" type="pres">
      <dgm:prSet presAssocID="{C04AC315-44C6-4B73-B56B-B24C179EA2A0}" presName="desCircle" presStyleLbl="node1" presStyleIdx="3" presStyleCnt="8"/>
      <dgm:spPr/>
    </dgm:pt>
    <dgm:pt modelId="{74FD05B8-89C4-40E4-A10A-B9B9A5038972}" type="pres">
      <dgm:prSet presAssocID="{C04AC315-44C6-4B73-B56B-B24C179EA2A0}" presName="chTx" presStyleLbl="revTx" presStyleIdx="9" presStyleCnt="23"/>
      <dgm:spPr/>
      <dgm:t>
        <a:bodyPr/>
        <a:lstStyle/>
        <a:p>
          <a:endParaRPr lang="en-US"/>
        </a:p>
      </dgm:t>
    </dgm:pt>
    <dgm:pt modelId="{C6A28D2D-CC89-4167-AFF7-B25088C51F13}" type="pres">
      <dgm:prSet presAssocID="{C04AC315-44C6-4B73-B56B-B24C179EA2A0}" presName="desTx" presStyleLbl="revTx" presStyleIdx="10" presStyleCnt="23">
        <dgm:presLayoutVars>
          <dgm:bulletEnabled val="1"/>
        </dgm:presLayoutVars>
      </dgm:prSet>
      <dgm:spPr/>
    </dgm:pt>
    <dgm:pt modelId="{6A5C6F7C-DA23-48C3-8263-313832D1885F}" type="pres">
      <dgm:prSet presAssocID="{C04AC315-44C6-4B73-B56B-B24C179EA2A0}" presName="desBackupRightNorm" presStyleCnt="0"/>
      <dgm:spPr/>
    </dgm:pt>
    <dgm:pt modelId="{F3058B5D-034A-437C-86FC-0C61B26CBA2D}" type="pres">
      <dgm:prSet presAssocID="{C5304F16-E122-4558-9303-907760641DA3}" presName="desSpace" presStyleCnt="0"/>
      <dgm:spPr/>
    </dgm:pt>
    <dgm:pt modelId="{CE220446-83E7-4A40-ABD8-4B1BA6727565}" type="pres">
      <dgm:prSet presAssocID="{7AFE65F9-AACA-449F-9231-2A743BAD710F}" presName="parComposite" presStyleCnt="0"/>
      <dgm:spPr/>
    </dgm:pt>
    <dgm:pt modelId="{D9997FDC-8412-4FB8-A13C-E942C8FDC6A6}" type="pres">
      <dgm:prSet presAssocID="{7AFE65F9-AACA-449F-9231-2A743BAD710F}" presName="parBigCircle" presStyleLbl="node0" presStyleIdx="3" presStyleCnt="7"/>
      <dgm:spPr/>
    </dgm:pt>
    <dgm:pt modelId="{68108A98-61E0-431B-8A42-E74F13FAF6E3}" type="pres">
      <dgm:prSet presAssocID="{7AFE65F9-AACA-449F-9231-2A743BAD710F}" presName="parTx" presStyleLbl="revTx" presStyleIdx="11" presStyleCnt="23"/>
      <dgm:spPr/>
      <dgm:t>
        <a:bodyPr/>
        <a:lstStyle/>
        <a:p>
          <a:endParaRPr lang="en-US"/>
        </a:p>
      </dgm:t>
    </dgm:pt>
    <dgm:pt modelId="{DD8EB4AC-3BE5-49A3-8820-2F3AD9A24CE2}" type="pres">
      <dgm:prSet presAssocID="{7AFE65F9-AACA-449F-9231-2A743BAD710F}" presName="bSpace" presStyleCnt="0"/>
      <dgm:spPr/>
    </dgm:pt>
    <dgm:pt modelId="{7A4B8E5F-1611-4BAE-8E17-22306D2CAA28}" type="pres">
      <dgm:prSet presAssocID="{7AFE65F9-AACA-449F-9231-2A743BAD710F}" presName="parBackupNorm" presStyleCnt="0"/>
      <dgm:spPr/>
    </dgm:pt>
    <dgm:pt modelId="{BAF1EA18-0B44-48E1-88D9-DE24D1D57E96}" type="pres">
      <dgm:prSet presAssocID="{31222169-A9F3-4367-8C12-B763825DA39A}" presName="parSpace" presStyleCnt="0"/>
      <dgm:spPr/>
    </dgm:pt>
    <dgm:pt modelId="{20244E4A-1147-427F-B6B2-7F91A8775757}" type="pres">
      <dgm:prSet presAssocID="{0E95523E-3663-4C75-8324-07F4588E1ADA}" presName="desBackupLeftNorm" presStyleCnt="0"/>
      <dgm:spPr/>
    </dgm:pt>
    <dgm:pt modelId="{A5D1D5C4-47EB-4143-9631-C9ADDF990A23}" type="pres">
      <dgm:prSet presAssocID="{0E95523E-3663-4C75-8324-07F4588E1ADA}" presName="desComposite" presStyleCnt="0"/>
      <dgm:spPr/>
    </dgm:pt>
    <dgm:pt modelId="{A0701D47-CDA7-4637-961B-E43E953EA3D1}" type="pres">
      <dgm:prSet presAssocID="{0E95523E-3663-4C75-8324-07F4588E1ADA}" presName="desCircle" presStyleLbl="node1" presStyleIdx="4" presStyleCnt="8"/>
      <dgm:spPr/>
    </dgm:pt>
    <dgm:pt modelId="{79E9DDF6-E8D3-4FA5-BA8C-A00C1D5AE0E3}" type="pres">
      <dgm:prSet presAssocID="{0E95523E-3663-4C75-8324-07F4588E1ADA}" presName="chTx" presStyleLbl="revTx" presStyleIdx="12" presStyleCnt="23"/>
      <dgm:spPr/>
      <dgm:t>
        <a:bodyPr/>
        <a:lstStyle/>
        <a:p>
          <a:endParaRPr lang="en-US"/>
        </a:p>
      </dgm:t>
    </dgm:pt>
    <dgm:pt modelId="{E744E3B6-FBF4-4257-85A2-9467D62A8964}" type="pres">
      <dgm:prSet presAssocID="{0E95523E-3663-4C75-8324-07F4588E1ADA}" presName="desTx" presStyleLbl="revTx" presStyleIdx="13" presStyleCnt="23">
        <dgm:presLayoutVars>
          <dgm:bulletEnabled val="1"/>
        </dgm:presLayoutVars>
      </dgm:prSet>
      <dgm:spPr/>
    </dgm:pt>
    <dgm:pt modelId="{750175BD-7A21-4F50-B293-73C82E2F1AFD}" type="pres">
      <dgm:prSet presAssocID="{0E95523E-3663-4C75-8324-07F4588E1ADA}" presName="desBackupRightNorm" presStyleCnt="0"/>
      <dgm:spPr/>
    </dgm:pt>
    <dgm:pt modelId="{6A5752ED-DAD6-4D77-B707-8700FC883809}" type="pres">
      <dgm:prSet presAssocID="{6699BD3D-AEDF-40B0-B34B-701B9369EAE9}" presName="desSpace" presStyleCnt="0"/>
      <dgm:spPr/>
    </dgm:pt>
    <dgm:pt modelId="{9429819F-977F-46DA-BEF7-CC70C0BB6B46}" type="pres">
      <dgm:prSet presAssocID="{7D7196FA-D162-4505-B12B-E6B50F4A2B4B}" presName="parComposite" presStyleCnt="0"/>
      <dgm:spPr/>
    </dgm:pt>
    <dgm:pt modelId="{B1ADC2BD-4443-4472-92B7-B22E99601097}" type="pres">
      <dgm:prSet presAssocID="{7D7196FA-D162-4505-B12B-E6B50F4A2B4B}" presName="parBigCircle" presStyleLbl="node0" presStyleIdx="4" presStyleCnt="7"/>
      <dgm:spPr/>
    </dgm:pt>
    <dgm:pt modelId="{B7A01543-7202-479D-8B60-7CB2520CDFB4}" type="pres">
      <dgm:prSet presAssocID="{7D7196FA-D162-4505-B12B-E6B50F4A2B4B}" presName="parTx" presStyleLbl="revTx" presStyleIdx="14" presStyleCnt="23"/>
      <dgm:spPr/>
      <dgm:t>
        <a:bodyPr/>
        <a:lstStyle/>
        <a:p>
          <a:endParaRPr lang="en-US"/>
        </a:p>
      </dgm:t>
    </dgm:pt>
    <dgm:pt modelId="{610E604D-94A0-4A38-A1AB-62004EB65BAA}" type="pres">
      <dgm:prSet presAssocID="{7D7196FA-D162-4505-B12B-E6B50F4A2B4B}" presName="bSpace" presStyleCnt="0"/>
      <dgm:spPr/>
    </dgm:pt>
    <dgm:pt modelId="{5AD7F397-0440-41CB-8DA3-5AB024F9A1B7}" type="pres">
      <dgm:prSet presAssocID="{7D7196FA-D162-4505-B12B-E6B50F4A2B4B}" presName="parBackupNorm" presStyleCnt="0"/>
      <dgm:spPr/>
    </dgm:pt>
    <dgm:pt modelId="{D57D0898-9B5D-46DB-9162-13761D1C7A89}" type="pres">
      <dgm:prSet presAssocID="{320DCC1E-4A1C-4DC9-816E-44AED2433AAC}" presName="parSpace" presStyleCnt="0"/>
      <dgm:spPr/>
    </dgm:pt>
    <dgm:pt modelId="{224E55A1-F86A-4914-A3C7-73C902E8CDEA}" type="pres">
      <dgm:prSet presAssocID="{7DBFBF1B-6F72-44A9-ABAF-D60BAAE5B143}" presName="desBackupLeftNorm" presStyleCnt="0"/>
      <dgm:spPr/>
    </dgm:pt>
    <dgm:pt modelId="{D55311B9-6AF5-4105-B2D8-3F49F198484B}" type="pres">
      <dgm:prSet presAssocID="{7DBFBF1B-6F72-44A9-ABAF-D60BAAE5B143}" presName="desComposite" presStyleCnt="0"/>
      <dgm:spPr/>
    </dgm:pt>
    <dgm:pt modelId="{93D1971B-90BD-478C-9CB5-71C7F42C361D}" type="pres">
      <dgm:prSet presAssocID="{7DBFBF1B-6F72-44A9-ABAF-D60BAAE5B143}" presName="desCircle" presStyleLbl="node1" presStyleIdx="5" presStyleCnt="8"/>
      <dgm:spPr/>
    </dgm:pt>
    <dgm:pt modelId="{9CD697B5-D0EB-4E4D-BB98-86A8177E01D6}" type="pres">
      <dgm:prSet presAssocID="{7DBFBF1B-6F72-44A9-ABAF-D60BAAE5B143}" presName="chTx" presStyleLbl="revTx" presStyleIdx="15" presStyleCnt="23"/>
      <dgm:spPr/>
      <dgm:t>
        <a:bodyPr/>
        <a:lstStyle/>
        <a:p>
          <a:endParaRPr lang="en-US"/>
        </a:p>
      </dgm:t>
    </dgm:pt>
    <dgm:pt modelId="{DC930D29-73E7-420A-9F58-F3BF578A60D1}" type="pres">
      <dgm:prSet presAssocID="{7DBFBF1B-6F72-44A9-ABAF-D60BAAE5B143}" presName="desTx" presStyleLbl="revTx" presStyleIdx="16" presStyleCnt="23">
        <dgm:presLayoutVars>
          <dgm:bulletEnabled val="1"/>
        </dgm:presLayoutVars>
      </dgm:prSet>
      <dgm:spPr/>
    </dgm:pt>
    <dgm:pt modelId="{BBF6E439-B1B2-4B5D-A1A0-98FB1CAA0985}" type="pres">
      <dgm:prSet presAssocID="{7DBFBF1B-6F72-44A9-ABAF-D60BAAE5B143}" presName="desBackupRightNorm" presStyleCnt="0"/>
      <dgm:spPr/>
    </dgm:pt>
    <dgm:pt modelId="{63D6E92B-E847-4319-9137-F18E47C21585}" type="pres">
      <dgm:prSet presAssocID="{4D857CB6-1779-46D2-8C10-6644A5255B14}" presName="desSpace" presStyleCnt="0"/>
      <dgm:spPr/>
    </dgm:pt>
    <dgm:pt modelId="{D6A19C52-C2FE-4E6B-95AB-05D2F68DD0D4}" type="pres">
      <dgm:prSet presAssocID="{73410F8F-525C-4464-BBF1-B6CA5A0CFD37}" presName="parComposite" presStyleCnt="0"/>
      <dgm:spPr/>
    </dgm:pt>
    <dgm:pt modelId="{B87EEF49-0B08-4C48-85F6-8D140C70E26D}" type="pres">
      <dgm:prSet presAssocID="{73410F8F-525C-4464-BBF1-B6CA5A0CFD37}" presName="parBigCircle" presStyleLbl="node0" presStyleIdx="5" presStyleCnt="7"/>
      <dgm:spPr/>
    </dgm:pt>
    <dgm:pt modelId="{5393BE72-8659-4EDF-B4CE-B2F583B3373A}" type="pres">
      <dgm:prSet presAssocID="{73410F8F-525C-4464-BBF1-B6CA5A0CFD37}" presName="parTx" presStyleLbl="revTx" presStyleIdx="17" presStyleCnt="23"/>
      <dgm:spPr/>
      <dgm:t>
        <a:bodyPr/>
        <a:lstStyle/>
        <a:p>
          <a:endParaRPr lang="en-US"/>
        </a:p>
      </dgm:t>
    </dgm:pt>
    <dgm:pt modelId="{FAA1F900-D1F8-4478-8E84-B44548935EA5}" type="pres">
      <dgm:prSet presAssocID="{73410F8F-525C-4464-BBF1-B6CA5A0CFD37}" presName="bSpace" presStyleCnt="0"/>
      <dgm:spPr/>
    </dgm:pt>
    <dgm:pt modelId="{2C6DDA02-F0A3-4E2D-A265-6433B39E1259}" type="pres">
      <dgm:prSet presAssocID="{73410F8F-525C-4464-BBF1-B6CA5A0CFD37}" presName="parBackupNorm" presStyleCnt="0"/>
      <dgm:spPr/>
    </dgm:pt>
    <dgm:pt modelId="{425A3B21-7FFE-4196-A4C8-BB33B1026A15}" type="pres">
      <dgm:prSet presAssocID="{48359A42-65EF-4227-A85B-C400CDB0B026}" presName="parSpace" presStyleCnt="0"/>
      <dgm:spPr/>
    </dgm:pt>
    <dgm:pt modelId="{440035E3-AFD3-4C3E-812B-D7C3DA39E9AE}" type="pres">
      <dgm:prSet presAssocID="{382C97C5-948A-416D-BB43-BFDEBC6FDA0A}" presName="desBackupLeftNorm" presStyleCnt="0"/>
      <dgm:spPr/>
    </dgm:pt>
    <dgm:pt modelId="{7A6E943C-9191-4411-95CD-05A392F540FE}" type="pres">
      <dgm:prSet presAssocID="{382C97C5-948A-416D-BB43-BFDEBC6FDA0A}" presName="desComposite" presStyleCnt="0"/>
      <dgm:spPr/>
    </dgm:pt>
    <dgm:pt modelId="{BC24D997-3AFB-49C3-88D5-C5F3AD2A21A5}" type="pres">
      <dgm:prSet presAssocID="{382C97C5-948A-416D-BB43-BFDEBC6FDA0A}" presName="desCircle" presStyleLbl="node1" presStyleIdx="6" presStyleCnt="8"/>
      <dgm:spPr/>
    </dgm:pt>
    <dgm:pt modelId="{EF0741D6-D12C-4DBD-A70E-6676440069E4}" type="pres">
      <dgm:prSet presAssocID="{382C97C5-948A-416D-BB43-BFDEBC6FDA0A}" presName="chTx" presStyleLbl="revTx" presStyleIdx="18" presStyleCnt="23"/>
      <dgm:spPr/>
      <dgm:t>
        <a:bodyPr/>
        <a:lstStyle/>
        <a:p>
          <a:endParaRPr lang="en-US"/>
        </a:p>
      </dgm:t>
    </dgm:pt>
    <dgm:pt modelId="{13CA3B8F-5C8B-47B8-B6B0-DCF788378D58}" type="pres">
      <dgm:prSet presAssocID="{382C97C5-948A-416D-BB43-BFDEBC6FDA0A}" presName="desTx" presStyleLbl="revTx" presStyleIdx="19" presStyleCnt="23">
        <dgm:presLayoutVars>
          <dgm:bulletEnabled val="1"/>
        </dgm:presLayoutVars>
      </dgm:prSet>
      <dgm:spPr/>
    </dgm:pt>
    <dgm:pt modelId="{4BEC11EA-191A-4B67-99D5-A189E657E6D4}" type="pres">
      <dgm:prSet presAssocID="{382C97C5-948A-416D-BB43-BFDEBC6FDA0A}" presName="desBackupRightNorm" presStyleCnt="0"/>
      <dgm:spPr/>
    </dgm:pt>
    <dgm:pt modelId="{56536225-1E8D-4E0B-A8FF-0B3B5C0682A7}" type="pres">
      <dgm:prSet presAssocID="{F3662EAD-E868-46B6-BE8C-A501FBE414EC}" presName="desSpace" presStyleCnt="0"/>
      <dgm:spPr/>
    </dgm:pt>
    <dgm:pt modelId="{65D442B0-E113-4ADB-942D-8CE93ACBAD1F}" type="pres">
      <dgm:prSet presAssocID="{764E274E-95B0-4AEB-89DD-0F654F14C913}" presName="parComposite" presStyleCnt="0"/>
      <dgm:spPr/>
    </dgm:pt>
    <dgm:pt modelId="{8C51FA9B-4089-415F-8E90-B280393EA85B}" type="pres">
      <dgm:prSet presAssocID="{764E274E-95B0-4AEB-89DD-0F654F14C913}" presName="parBigCircle" presStyleLbl="node0" presStyleIdx="6" presStyleCnt="7"/>
      <dgm:spPr/>
    </dgm:pt>
    <dgm:pt modelId="{AB23953B-5FB1-45B4-96CA-59E602E7A47B}" type="pres">
      <dgm:prSet presAssocID="{764E274E-95B0-4AEB-89DD-0F654F14C913}" presName="parTx" presStyleLbl="revTx" presStyleIdx="20" presStyleCnt="23"/>
      <dgm:spPr/>
      <dgm:t>
        <a:bodyPr/>
        <a:lstStyle/>
        <a:p>
          <a:endParaRPr lang="en-US"/>
        </a:p>
      </dgm:t>
    </dgm:pt>
    <dgm:pt modelId="{25492A29-EBF8-4BDD-90B0-446921C29AAE}" type="pres">
      <dgm:prSet presAssocID="{764E274E-95B0-4AEB-89DD-0F654F14C913}" presName="bSpace" presStyleCnt="0"/>
      <dgm:spPr/>
    </dgm:pt>
    <dgm:pt modelId="{E51DA52A-6C68-4317-A2AD-B3213257BF82}" type="pres">
      <dgm:prSet presAssocID="{764E274E-95B0-4AEB-89DD-0F654F14C913}" presName="parBackupNorm" presStyleCnt="0"/>
      <dgm:spPr/>
    </dgm:pt>
    <dgm:pt modelId="{756ED402-0AE5-4E7D-9251-64A0319FCD0E}" type="pres">
      <dgm:prSet presAssocID="{2B0DDD25-51C8-4A5F-99F3-3551F68B021B}" presName="parSpace" presStyleCnt="0"/>
      <dgm:spPr/>
    </dgm:pt>
    <dgm:pt modelId="{0AB486C0-1058-4665-ABC4-4E18E3AC5395}" type="pres">
      <dgm:prSet presAssocID="{4F7AE336-5B43-440D-8341-528D121152F8}" presName="desBackupLeftNorm" presStyleCnt="0"/>
      <dgm:spPr/>
    </dgm:pt>
    <dgm:pt modelId="{277F588F-C6D8-47E5-A2DB-34441C5EEEBA}" type="pres">
      <dgm:prSet presAssocID="{4F7AE336-5B43-440D-8341-528D121152F8}" presName="desComposite" presStyleCnt="0"/>
      <dgm:spPr/>
    </dgm:pt>
    <dgm:pt modelId="{76DB7DC7-427F-4FA2-9143-6A1FE4373E3D}" type="pres">
      <dgm:prSet presAssocID="{4F7AE336-5B43-440D-8341-528D121152F8}" presName="desCircle" presStyleLbl="node1" presStyleIdx="7" presStyleCnt="8"/>
      <dgm:spPr/>
    </dgm:pt>
    <dgm:pt modelId="{44AA96DF-5977-4E6F-86DA-3A8C1FC1E97B}" type="pres">
      <dgm:prSet presAssocID="{4F7AE336-5B43-440D-8341-528D121152F8}" presName="chTx" presStyleLbl="revTx" presStyleIdx="21" presStyleCnt="23"/>
      <dgm:spPr/>
      <dgm:t>
        <a:bodyPr/>
        <a:lstStyle/>
        <a:p>
          <a:endParaRPr lang="en-US"/>
        </a:p>
      </dgm:t>
    </dgm:pt>
    <dgm:pt modelId="{0442250F-EA54-41E0-AE9C-C16D76A4E358}" type="pres">
      <dgm:prSet presAssocID="{4F7AE336-5B43-440D-8341-528D121152F8}" presName="desTx" presStyleLbl="revTx" presStyleIdx="22" presStyleCnt="23">
        <dgm:presLayoutVars>
          <dgm:bulletEnabled val="1"/>
        </dgm:presLayoutVars>
      </dgm:prSet>
      <dgm:spPr/>
    </dgm:pt>
    <dgm:pt modelId="{13BE8EEC-1AC8-43EB-BBAF-D7D993E51E8D}" type="pres">
      <dgm:prSet presAssocID="{4F7AE336-5B43-440D-8341-528D121152F8}" presName="desBackupRightNorm" presStyleCnt="0"/>
      <dgm:spPr/>
    </dgm:pt>
    <dgm:pt modelId="{8C50E172-27A6-46D1-B71F-437AE4299750}" type="pres">
      <dgm:prSet presAssocID="{ED82AB21-E41E-401E-B458-EC3E287B3428}" presName="desSpace" presStyleCnt="0"/>
      <dgm:spPr/>
    </dgm:pt>
  </dgm:ptLst>
  <dgm:cxnLst>
    <dgm:cxn modelId="{A4133DBE-6B09-476B-99F5-83420C47310F}" srcId="{764E274E-95B0-4AEB-89DD-0F654F14C913}" destId="{4F7AE336-5B43-440D-8341-528D121152F8}" srcOrd="0" destOrd="0" parTransId="{DF92F44A-7A28-4A02-BBE2-C03150592833}" sibTransId="{ED82AB21-E41E-401E-B458-EC3E287B3428}"/>
    <dgm:cxn modelId="{2D882A4B-779B-4821-94E9-5C54E844C739}" type="presOf" srcId="{0E95523E-3663-4C75-8324-07F4588E1ADA}" destId="{79E9DDF6-E8D3-4FA5-BA8C-A00C1D5AE0E3}" srcOrd="0" destOrd="0" presId="urn:microsoft.com/office/officeart/2008/layout/CircleAccentTimeline"/>
    <dgm:cxn modelId="{FDB66267-937F-4A34-8116-C160DDF60C1A}" srcId="{73410F8F-525C-4464-BBF1-B6CA5A0CFD37}" destId="{382C97C5-948A-416D-BB43-BFDEBC6FDA0A}" srcOrd="0" destOrd="0" parTransId="{D4C6D78D-D9E0-4DCE-BCA3-F0940DAB6CE2}" sibTransId="{F3662EAD-E868-46B6-BE8C-A501FBE414EC}"/>
    <dgm:cxn modelId="{8A82FCC4-D506-4DE1-BCCE-EB6ABE577AFD}" type="presOf" srcId="{7178FE50-56A7-4A39-B2E0-E34ED8BEBA59}" destId="{F52303D7-6954-4C6A-82CF-CFF8742B6C8B}" srcOrd="0" destOrd="0" presId="urn:microsoft.com/office/officeart/2008/layout/CircleAccentTimeline"/>
    <dgm:cxn modelId="{EA0813D7-62D1-463F-9090-CEE9102F3BA0}" srcId="{3671F481-29F9-4E35-B104-309097BC7140}" destId="{7AFE65F9-AACA-449F-9231-2A743BAD710F}" srcOrd="3" destOrd="0" parTransId="{BE63687F-2D6A-4854-BB3E-D7231BDA09D8}" sibTransId="{31222169-A9F3-4367-8C12-B763825DA39A}"/>
    <dgm:cxn modelId="{8CA293A7-6249-4321-9284-A47A2B756E6A}" srcId="{7178FE50-56A7-4A39-B2E0-E34ED8BEBA59}" destId="{9F50C16F-A563-4578-89D1-529BFC483156}" srcOrd="0" destOrd="0" parTransId="{16829796-0833-4CA1-AC3C-F49533EEB239}" sibTransId="{D28C8177-BAD8-4464-AE2F-46BECBC06510}"/>
    <dgm:cxn modelId="{C229D43E-B08D-47FF-BA86-8491A6A6400E}" type="presOf" srcId="{3671F481-29F9-4E35-B104-309097BC7140}" destId="{9946AE14-5E59-47C9-914F-25811292EA6F}" srcOrd="0" destOrd="0" presId="urn:microsoft.com/office/officeart/2008/layout/CircleAccentTimeline"/>
    <dgm:cxn modelId="{A29618BE-CA02-43C6-BCB7-5513FE719BDD}" srcId="{3671F481-29F9-4E35-B104-309097BC7140}" destId="{7178FE50-56A7-4A39-B2E0-E34ED8BEBA59}" srcOrd="2" destOrd="0" parTransId="{8813C81A-EABD-4EA3-BB63-24052651F9A3}" sibTransId="{A4457B34-4408-4B2F-8E87-BF443761B25B}"/>
    <dgm:cxn modelId="{204F6F56-18B1-462A-A55C-72A340270D40}" type="presOf" srcId="{7DBFBF1B-6F72-44A9-ABAF-D60BAAE5B143}" destId="{9CD697B5-D0EB-4E4D-BB98-86A8177E01D6}" srcOrd="0" destOrd="0" presId="urn:microsoft.com/office/officeart/2008/layout/CircleAccentTimeline"/>
    <dgm:cxn modelId="{B6D45FCA-92D4-4BDB-A454-E17A4C63F974}" type="presOf" srcId="{9F50C16F-A563-4578-89D1-529BFC483156}" destId="{C12E203E-4C26-4B16-97F9-A9D54A220295}" srcOrd="0" destOrd="0" presId="urn:microsoft.com/office/officeart/2008/layout/CircleAccentTimeline"/>
    <dgm:cxn modelId="{252D5A67-DF53-4DEC-9376-5959CF548F07}" srcId="{3671F481-29F9-4E35-B104-309097BC7140}" destId="{0FBA8A15-4FB9-45E0-9A77-261BBAF44E5A}" srcOrd="1" destOrd="0" parTransId="{62AA6988-5832-4438-8821-E273994088C8}" sibTransId="{06FA2858-2636-4B6B-BA31-C1B597405B64}"/>
    <dgm:cxn modelId="{66CE2181-49A3-4581-A15D-C33A502118BE}" type="presOf" srcId="{764E274E-95B0-4AEB-89DD-0F654F14C913}" destId="{AB23953B-5FB1-45B4-96CA-59E602E7A47B}" srcOrd="0" destOrd="0" presId="urn:microsoft.com/office/officeart/2008/layout/CircleAccentTimeline"/>
    <dgm:cxn modelId="{F5D1CEFA-5D18-4985-B716-07E7FE9E0F8B}" srcId="{7178FE50-56A7-4A39-B2E0-E34ED8BEBA59}" destId="{C04AC315-44C6-4B73-B56B-B24C179EA2A0}" srcOrd="1" destOrd="0" parTransId="{E9AA929D-8A58-4DD3-82D7-E1322D92A90F}" sibTransId="{C5304F16-E122-4558-9303-907760641DA3}"/>
    <dgm:cxn modelId="{65BC5245-00C2-4ECE-8BC9-A32ABBE3123A}" srcId="{7D7196FA-D162-4505-B12B-E6B50F4A2B4B}" destId="{7DBFBF1B-6F72-44A9-ABAF-D60BAAE5B143}" srcOrd="0" destOrd="0" parTransId="{657F57A6-1853-4126-9DAD-36BF931077EE}" sibTransId="{4D857CB6-1779-46D2-8C10-6644A5255B14}"/>
    <dgm:cxn modelId="{6177E4D6-AC25-4A4C-84E8-C83EE80281F4}" type="presOf" srcId="{5127F72B-31BE-4F84-B524-DDA5DF013AEA}" destId="{C58A61F7-24FD-47AB-814B-A70FE30125FA}" srcOrd="0" destOrd="0" presId="urn:microsoft.com/office/officeart/2008/layout/CircleAccentTimeline"/>
    <dgm:cxn modelId="{C6DD2EB8-E018-49B0-9662-8EC5E54F4BFD}" type="presOf" srcId="{7AFE65F9-AACA-449F-9231-2A743BAD710F}" destId="{68108A98-61E0-431B-8A42-E74F13FAF6E3}" srcOrd="0" destOrd="0" presId="urn:microsoft.com/office/officeart/2008/layout/CircleAccentTimeline"/>
    <dgm:cxn modelId="{11051E92-A74E-45EF-8F81-8D773CA5390E}" type="presOf" srcId="{4F7AE336-5B43-440D-8341-528D121152F8}" destId="{44AA96DF-5977-4E6F-86DA-3A8C1FC1E97B}" srcOrd="0" destOrd="0" presId="urn:microsoft.com/office/officeart/2008/layout/CircleAccentTimeline"/>
    <dgm:cxn modelId="{1DD199AE-349C-4AD7-819B-86143A81B023}" srcId="{3671F481-29F9-4E35-B104-309097BC7140}" destId="{73410F8F-525C-4464-BBF1-B6CA5A0CFD37}" srcOrd="5" destOrd="0" parTransId="{11B9E4FC-451B-45AC-A302-BBEE5F4C53C9}" sibTransId="{48359A42-65EF-4227-A85B-C400CDB0B026}"/>
    <dgm:cxn modelId="{A7BBC3CF-A759-4181-B1EB-D9F14A308EB7}" type="presOf" srcId="{05DA060E-AD09-4357-934D-31B35FBAE676}" destId="{D4545AF2-0BFC-4AD7-A1CB-67335E36F1FE}" srcOrd="0" destOrd="0" presId="urn:microsoft.com/office/officeart/2008/layout/CircleAccentTimeline"/>
    <dgm:cxn modelId="{741B7B51-9A32-4764-8758-D4C0331D0441}" type="presOf" srcId="{73410F8F-525C-4464-BBF1-B6CA5A0CFD37}" destId="{5393BE72-8659-4EDF-B4CE-B2F583B3373A}" srcOrd="0" destOrd="0" presId="urn:microsoft.com/office/officeart/2008/layout/CircleAccentTimeline"/>
    <dgm:cxn modelId="{C12122BE-3E7C-46E8-A422-308DECAB2EC8}" srcId="{05DA060E-AD09-4357-934D-31B35FBAE676}" destId="{5127F72B-31BE-4F84-B524-DDA5DF013AEA}" srcOrd="0" destOrd="0" parTransId="{8369652A-DA5A-45E6-890C-B91D2B665896}" sibTransId="{75B49105-C143-4319-8D6F-9672396898A5}"/>
    <dgm:cxn modelId="{4B3B4DAF-2519-4F6E-B6E7-2B81FDF0DEC3}" srcId="{3671F481-29F9-4E35-B104-309097BC7140}" destId="{05DA060E-AD09-4357-934D-31B35FBAE676}" srcOrd="0" destOrd="0" parTransId="{8F9DE69B-16DA-42D1-B507-82F3FA1FF4BF}" sibTransId="{3F5F972C-0990-4186-8818-6D4EA11639B7}"/>
    <dgm:cxn modelId="{96715BDD-6CD1-4B87-AF88-5FDC3364A8B1}" type="presOf" srcId="{3A055EF3-00E8-438A-9FA8-4BAFADA88E20}" destId="{1B6C6C15-8428-420A-B04E-DF2D7209ABF4}" srcOrd="0" destOrd="0" presId="urn:microsoft.com/office/officeart/2008/layout/CircleAccentTimeline"/>
    <dgm:cxn modelId="{00FE619C-B384-4732-AEEF-BF13B31859F8}" srcId="{3671F481-29F9-4E35-B104-309097BC7140}" destId="{764E274E-95B0-4AEB-89DD-0F654F14C913}" srcOrd="6" destOrd="0" parTransId="{0A0ED1AD-D023-4732-891F-9BB393B7688C}" sibTransId="{2B0DDD25-51C8-4A5F-99F3-3551F68B021B}"/>
    <dgm:cxn modelId="{FFB260AA-C56C-42D9-8EA5-46F340B394E6}" srcId="{0FBA8A15-4FB9-45E0-9A77-261BBAF44E5A}" destId="{3A055EF3-00E8-438A-9FA8-4BAFADA88E20}" srcOrd="0" destOrd="0" parTransId="{31EEDE85-811F-47BA-9E36-88B30733D696}" sibTransId="{D8DF7270-F7CD-4808-B386-C9E596280DA0}"/>
    <dgm:cxn modelId="{87439DAA-C955-4E9B-B6E5-0DF4C6822447}" srcId="{3671F481-29F9-4E35-B104-309097BC7140}" destId="{7D7196FA-D162-4505-B12B-E6B50F4A2B4B}" srcOrd="4" destOrd="0" parTransId="{60171F91-2882-4E7D-BCD4-8748BF5042B7}" sibTransId="{320DCC1E-4A1C-4DC9-816E-44AED2433AAC}"/>
    <dgm:cxn modelId="{CD414F06-7C14-4FAB-B53E-5BC1FADFA3F6}" type="presOf" srcId="{0FBA8A15-4FB9-45E0-9A77-261BBAF44E5A}" destId="{5F7FE8CD-D3AA-4E96-93B7-C6873C581AC2}" srcOrd="0" destOrd="0" presId="urn:microsoft.com/office/officeart/2008/layout/CircleAccentTimeline"/>
    <dgm:cxn modelId="{32E0E77A-E0C7-4417-8149-1C9AA5F6A0DA}" srcId="{7AFE65F9-AACA-449F-9231-2A743BAD710F}" destId="{0E95523E-3663-4C75-8324-07F4588E1ADA}" srcOrd="0" destOrd="0" parTransId="{E111BCA8-9E6C-4FDC-9374-9E4E4FA74877}" sibTransId="{6699BD3D-AEDF-40B0-B34B-701B9369EAE9}"/>
    <dgm:cxn modelId="{C0D60AAE-0997-49B9-BCE0-295FABA82A6D}" type="presOf" srcId="{C04AC315-44C6-4B73-B56B-B24C179EA2A0}" destId="{74FD05B8-89C4-40E4-A10A-B9B9A5038972}" srcOrd="0" destOrd="0" presId="urn:microsoft.com/office/officeart/2008/layout/CircleAccentTimeline"/>
    <dgm:cxn modelId="{22634797-FB7A-4A6B-9489-8277BDEE6C4E}" type="presOf" srcId="{382C97C5-948A-416D-BB43-BFDEBC6FDA0A}" destId="{EF0741D6-D12C-4DBD-A70E-6676440069E4}" srcOrd="0" destOrd="0" presId="urn:microsoft.com/office/officeart/2008/layout/CircleAccentTimeline"/>
    <dgm:cxn modelId="{2EEEEC70-B110-40E0-933E-560439AA5E97}" type="presOf" srcId="{7D7196FA-D162-4505-B12B-E6B50F4A2B4B}" destId="{B7A01543-7202-479D-8B60-7CB2520CDFB4}" srcOrd="0" destOrd="0" presId="urn:microsoft.com/office/officeart/2008/layout/CircleAccentTimeline"/>
    <dgm:cxn modelId="{7121AFA3-35A1-44C3-A686-0BBD6E5865A0}" type="presParOf" srcId="{9946AE14-5E59-47C9-914F-25811292EA6F}" destId="{8F1116E6-3568-4634-B369-BD921A196FD9}" srcOrd="0" destOrd="0" presId="urn:microsoft.com/office/officeart/2008/layout/CircleAccentTimeline"/>
    <dgm:cxn modelId="{D95CB43A-7DEE-4623-BB1A-076DD8413ACD}" type="presParOf" srcId="{8F1116E6-3568-4634-B369-BD921A196FD9}" destId="{EB9A65BF-A72B-48E1-A682-2692A739581F}" srcOrd="0" destOrd="0" presId="urn:microsoft.com/office/officeart/2008/layout/CircleAccentTimeline"/>
    <dgm:cxn modelId="{EDA37F6B-4AC1-44A5-B3D0-ACF8B0C878E0}" type="presParOf" srcId="{8F1116E6-3568-4634-B369-BD921A196FD9}" destId="{D4545AF2-0BFC-4AD7-A1CB-67335E36F1FE}" srcOrd="1" destOrd="0" presId="urn:microsoft.com/office/officeart/2008/layout/CircleAccentTimeline"/>
    <dgm:cxn modelId="{8C78F8B3-F96C-4515-8334-A5987CB2C6FC}" type="presParOf" srcId="{8F1116E6-3568-4634-B369-BD921A196FD9}" destId="{2850A21A-8CF7-4A93-8FC7-FBA49EBC5B0F}" srcOrd="2" destOrd="0" presId="urn:microsoft.com/office/officeart/2008/layout/CircleAccentTimeline"/>
    <dgm:cxn modelId="{29E461A0-26D4-4C5F-A415-3759752DE960}" type="presParOf" srcId="{9946AE14-5E59-47C9-914F-25811292EA6F}" destId="{11326509-70DC-4C31-BEDF-5170ADF1519E}" srcOrd="1" destOrd="0" presId="urn:microsoft.com/office/officeart/2008/layout/CircleAccentTimeline"/>
    <dgm:cxn modelId="{415E7693-6123-42FE-A493-D6AB46351438}" type="presParOf" srcId="{9946AE14-5E59-47C9-914F-25811292EA6F}" destId="{98B4000F-63FB-4A28-9A0A-0C802DF45558}" srcOrd="2" destOrd="0" presId="urn:microsoft.com/office/officeart/2008/layout/CircleAccentTimeline"/>
    <dgm:cxn modelId="{00D765CA-DC6F-4E24-8B45-218604A7715A}" type="presParOf" srcId="{9946AE14-5E59-47C9-914F-25811292EA6F}" destId="{D3167BEF-F9E5-42BE-BAFD-E12FB285D43D}" srcOrd="3" destOrd="0" presId="urn:microsoft.com/office/officeart/2008/layout/CircleAccentTimeline"/>
    <dgm:cxn modelId="{401C0CA6-F5A4-4B81-BC12-6145C47CFC35}" type="presParOf" srcId="{9946AE14-5E59-47C9-914F-25811292EA6F}" destId="{124667A1-D120-4763-95BD-0B5EE777D5AB}" srcOrd="4" destOrd="0" presId="urn:microsoft.com/office/officeart/2008/layout/CircleAccentTimeline"/>
    <dgm:cxn modelId="{B9AAF3B4-84E8-43E6-ACD8-4E49F7E4388A}" type="presParOf" srcId="{124667A1-D120-4763-95BD-0B5EE777D5AB}" destId="{9B539A12-5335-4EB3-897F-E1F4CB5EB059}" srcOrd="0" destOrd="0" presId="urn:microsoft.com/office/officeart/2008/layout/CircleAccentTimeline"/>
    <dgm:cxn modelId="{03AAEFBE-9524-49B2-8C94-989F1C7220FE}" type="presParOf" srcId="{124667A1-D120-4763-95BD-0B5EE777D5AB}" destId="{C58A61F7-24FD-47AB-814B-A70FE30125FA}" srcOrd="1" destOrd="0" presId="urn:microsoft.com/office/officeart/2008/layout/CircleAccentTimeline"/>
    <dgm:cxn modelId="{2C2A1FF9-5BD9-4A94-B0B9-302A7524F5E1}" type="presParOf" srcId="{124667A1-D120-4763-95BD-0B5EE777D5AB}" destId="{E71004F2-9B95-4845-8C1C-65594B8A559B}" srcOrd="2" destOrd="0" presId="urn:microsoft.com/office/officeart/2008/layout/CircleAccentTimeline"/>
    <dgm:cxn modelId="{F85AC85C-CAF4-4EA6-950D-752B87BB4164}" type="presParOf" srcId="{9946AE14-5E59-47C9-914F-25811292EA6F}" destId="{9BB69EA6-AA0B-46D7-92A6-3F93DBDBAE81}" srcOrd="5" destOrd="0" presId="urn:microsoft.com/office/officeart/2008/layout/CircleAccentTimeline"/>
    <dgm:cxn modelId="{424A4FD5-AF9F-459F-9984-9BD75872A590}" type="presParOf" srcId="{9946AE14-5E59-47C9-914F-25811292EA6F}" destId="{7E74639C-AB6C-40A4-AB43-0528C7532670}" srcOrd="6" destOrd="0" presId="urn:microsoft.com/office/officeart/2008/layout/CircleAccentTimeline"/>
    <dgm:cxn modelId="{5BA901FE-C979-47ED-81E9-C747176247C0}" type="presParOf" srcId="{9946AE14-5E59-47C9-914F-25811292EA6F}" destId="{2F20F295-9810-45AA-BD15-A055DFFEAB3A}" srcOrd="7" destOrd="0" presId="urn:microsoft.com/office/officeart/2008/layout/CircleAccentTimeline"/>
    <dgm:cxn modelId="{40C2A396-8CB8-4BBC-A1EF-3E204599DDD8}" type="presParOf" srcId="{2F20F295-9810-45AA-BD15-A055DFFEAB3A}" destId="{C1DB8D5B-BA77-481F-ADBB-129DAED22B25}" srcOrd="0" destOrd="0" presId="urn:microsoft.com/office/officeart/2008/layout/CircleAccentTimeline"/>
    <dgm:cxn modelId="{32848683-73D7-47C1-BFE9-E765330F735E}" type="presParOf" srcId="{2F20F295-9810-45AA-BD15-A055DFFEAB3A}" destId="{5F7FE8CD-D3AA-4E96-93B7-C6873C581AC2}" srcOrd="1" destOrd="0" presId="urn:microsoft.com/office/officeart/2008/layout/CircleAccentTimeline"/>
    <dgm:cxn modelId="{26739E64-52BE-4308-B2ED-59529F48C354}" type="presParOf" srcId="{2F20F295-9810-45AA-BD15-A055DFFEAB3A}" destId="{075D6C36-27A2-4F03-A6EC-0C431CEBD8B4}" srcOrd="2" destOrd="0" presId="urn:microsoft.com/office/officeart/2008/layout/CircleAccentTimeline"/>
    <dgm:cxn modelId="{F1B67597-5B59-4A76-9729-10C7DDD07F05}" type="presParOf" srcId="{9946AE14-5E59-47C9-914F-25811292EA6F}" destId="{9BF78451-4B38-4432-ACCE-B63244044ED6}" srcOrd="8" destOrd="0" presId="urn:microsoft.com/office/officeart/2008/layout/CircleAccentTimeline"/>
    <dgm:cxn modelId="{D58EBED4-B92C-4CF0-B39E-70E2AACBE732}" type="presParOf" srcId="{9946AE14-5E59-47C9-914F-25811292EA6F}" destId="{4ADC64E0-65F9-4953-A9B6-CDE9733209F4}" srcOrd="9" destOrd="0" presId="urn:microsoft.com/office/officeart/2008/layout/CircleAccentTimeline"/>
    <dgm:cxn modelId="{96F83D9F-D0F5-4A39-BF97-03FDA9B34A7F}" type="presParOf" srcId="{9946AE14-5E59-47C9-914F-25811292EA6F}" destId="{98F508A0-014B-4CF0-9CC1-56F87542CC74}" srcOrd="10" destOrd="0" presId="urn:microsoft.com/office/officeart/2008/layout/CircleAccentTimeline"/>
    <dgm:cxn modelId="{05D6EDFF-9F16-4F2E-AD60-7BB9B86193D6}" type="presParOf" srcId="{9946AE14-5E59-47C9-914F-25811292EA6F}" destId="{CB428122-A466-4F05-9A11-A5059E5F5B82}" srcOrd="11" destOrd="0" presId="urn:microsoft.com/office/officeart/2008/layout/CircleAccentTimeline"/>
    <dgm:cxn modelId="{A283582E-6AA9-4540-8916-FD6555585C8F}" type="presParOf" srcId="{CB428122-A466-4F05-9A11-A5059E5F5B82}" destId="{3FDEF943-B731-4B9B-B06D-BC14044C2A3A}" srcOrd="0" destOrd="0" presId="urn:microsoft.com/office/officeart/2008/layout/CircleAccentTimeline"/>
    <dgm:cxn modelId="{9DB31ED2-A94C-4B92-A166-BE09F0945AB1}" type="presParOf" srcId="{CB428122-A466-4F05-9A11-A5059E5F5B82}" destId="{1B6C6C15-8428-420A-B04E-DF2D7209ABF4}" srcOrd="1" destOrd="0" presId="urn:microsoft.com/office/officeart/2008/layout/CircleAccentTimeline"/>
    <dgm:cxn modelId="{5367BC28-B49A-4CDA-B4EE-6A89C5922C33}" type="presParOf" srcId="{CB428122-A466-4F05-9A11-A5059E5F5B82}" destId="{0A12E929-8879-4E0A-9274-074792B42924}" srcOrd="2" destOrd="0" presId="urn:microsoft.com/office/officeart/2008/layout/CircleAccentTimeline"/>
    <dgm:cxn modelId="{AE498D91-73BB-4BFD-90C6-5C243CE5EC6A}" type="presParOf" srcId="{9946AE14-5E59-47C9-914F-25811292EA6F}" destId="{D9A6D9D9-EFB5-482A-90AD-50540FD59411}" srcOrd="12" destOrd="0" presId="urn:microsoft.com/office/officeart/2008/layout/CircleAccentTimeline"/>
    <dgm:cxn modelId="{B992A1E2-21D5-4DC5-B5AA-EB2F25935FBD}" type="presParOf" srcId="{9946AE14-5E59-47C9-914F-25811292EA6F}" destId="{FB4543B6-38CB-4491-8424-CC293228A60D}" srcOrd="13" destOrd="0" presId="urn:microsoft.com/office/officeart/2008/layout/CircleAccentTimeline"/>
    <dgm:cxn modelId="{0C874144-E3DB-4E0A-9DA9-1E7A27DBE71A}" type="presParOf" srcId="{9946AE14-5E59-47C9-914F-25811292EA6F}" destId="{C169C065-3EF3-4068-B112-3A7E2B116B0A}" srcOrd="14" destOrd="0" presId="urn:microsoft.com/office/officeart/2008/layout/CircleAccentTimeline"/>
    <dgm:cxn modelId="{2380A2FB-3B85-4728-8741-E1D3EE007CD8}" type="presParOf" srcId="{C169C065-3EF3-4068-B112-3A7E2B116B0A}" destId="{3D4803AA-FFE3-47DF-8B1F-1975C816D9A6}" srcOrd="0" destOrd="0" presId="urn:microsoft.com/office/officeart/2008/layout/CircleAccentTimeline"/>
    <dgm:cxn modelId="{69DE758A-2335-4F01-8364-F2300888E718}" type="presParOf" srcId="{C169C065-3EF3-4068-B112-3A7E2B116B0A}" destId="{F52303D7-6954-4C6A-82CF-CFF8742B6C8B}" srcOrd="1" destOrd="0" presId="urn:microsoft.com/office/officeart/2008/layout/CircleAccentTimeline"/>
    <dgm:cxn modelId="{D9FD3793-30C8-471E-A982-C54A4E4C8DBF}" type="presParOf" srcId="{C169C065-3EF3-4068-B112-3A7E2B116B0A}" destId="{06FF348E-398A-4B51-A056-9D48809FE598}" srcOrd="2" destOrd="0" presId="urn:microsoft.com/office/officeart/2008/layout/CircleAccentTimeline"/>
    <dgm:cxn modelId="{2EC75EAA-3484-4CD9-AF5D-5A169DE6D9B0}" type="presParOf" srcId="{9946AE14-5E59-47C9-914F-25811292EA6F}" destId="{A98A2CAA-2E56-45F0-AB6A-9F6A4743068C}" srcOrd="15" destOrd="0" presId="urn:microsoft.com/office/officeart/2008/layout/CircleAccentTimeline"/>
    <dgm:cxn modelId="{EED7F3E1-EF22-4CF0-BC6D-66642BA172ED}" type="presParOf" srcId="{9946AE14-5E59-47C9-914F-25811292EA6F}" destId="{2CA05F26-D9A9-4FB1-9BF9-DA98F5979130}" srcOrd="16" destOrd="0" presId="urn:microsoft.com/office/officeart/2008/layout/CircleAccentTimeline"/>
    <dgm:cxn modelId="{533F04F4-8C97-424F-82A0-B5C23A74530C}" type="presParOf" srcId="{9946AE14-5E59-47C9-914F-25811292EA6F}" destId="{7144E3E3-9134-4695-AFB9-2585A4840210}" srcOrd="17" destOrd="0" presId="urn:microsoft.com/office/officeart/2008/layout/CircleAccentTimeline"/>
    <dgm:cxn modelId="{5D3463DD-4FA9-4E7E-AAF3-D9F8DC7B4161}" type="presParOf" srcId="{9946AE14-5E59-47C9-914F-25811292EA6F}" destId="{811C2FFA-F19F-4BDA-A751-ED403C7138FF}" srcOrd="18" destOrd="0" presId="urn:microsoft.com/office/officeart/2008/layout/CircleAccentTimeline"/>
    <dgm:cxn modelId="{B58D9DC1-7D55-4E7E-BBCD-635ABB7D2AED}" type="presParOf" srcId="{811C2FFA-F19F-4BDA-A751-ED403C7138FF}" destId="{06C004C0-28D9-42D2-B10F-E69C32472676}" srcOrd="0" destOrd="0" presId="urn:microsoft.com/office/officeart/2008/layout/CircleAccentTimeline"/>
    <dgm:cxn modelId="{55DFB56E-047B-4926-A5AA-3DE2BC335ADA}" type="presParOf" srcId="{811C2FFA-F19F-4BDA-A751-ED403C7138FF}" destId="{C12E203E-4C26-4B16-97F9-A9D54A220295}" srcOrd="1" destOrd="0" presId="urn:microsoft.com/office/officeart/2008/layout/CircleAccentTimeline"/>
    <dgm:cxn modelId="{37674FA7-89AD-4D84-8AF1-ACF6FCCA6930}" type="presParOf" srcId="{811C2FFA-F19F-4BDA-A751-ED403C7138FF}" destId="{FE976C77-B071-4AE9-8D1F-D48E3C27DF72}" srcOrd="2" destOrd="0" presId="urn:microsoft.com/office/officeart/2008/layout/CircleAccentTimeline"/>
    <dgm:cxn modelId="{DCA699C5-5040-40E7-889F-F8E095231F7A}" type="presParOf" srcId="{9946AE14-5E59-47C9-914F-25811292EA6F}" destId="{F68A5E46-26C2-431E-9464-3153BDA9B6E3}" srcOrd="19" destOrd="0" presId="urn:microsoft.com/office/officeart/2008/layout/CircleAccentTimeline"/>
    <dgm:cxn modelId="{BA2922CB-4D1C-435F-8503-01B8FAE99DE7}" type="presParOf" srcId="{9946AE14-5E59-47C9-914F-25811292EA6F}" destId="{E902F7E2-5F61-4988-8778-63FF35A5AF52}" srcOrd="20" destOrd="0" presId="urn:microsoft.com/office/officeart/2008/layout/CircleAccentTimeline"/>
    <dgm:cxn modelId="{E6F77A47-2463-428E-8B1A-3158BADC4AE9}" type="presParOf" srcId="{9946AE14-5E59-47C9-914F-25811292EA6F}" destId="{B9B7F693-E475-47B6-AE6E-53C86D30F195}" srcOrd="21" destOrd="0" presId="urn:microsoft.com/office/officeart/2008/layout/CircleAccentTimeline"/>
    <dgm:cxn modelId="{76CF1B5A-CB6E-470B-A9C7-B968C9C06A7F}" type="presParOf" srcId="{9946AE14-5E59-47C9-914F-25811292EA6F}" destId="{9A1A5DAC-8161-4114-8898-BA13B907676F}" srcOrd="22" destOrd="0" presId="urn:microsoft.com/office/officeart/2008/layout/CircleAccentTimeline"/>
    <dgm:cxn modelId="{090ED7E9-3FCF-45A7-85DD-82292811D2C9}" type="presParOf" srcId="{9A1A5DAC-8161-4114-8898-BA13B907676F}" destId="{13EEEFFB-9822-4185-8439-FCD60126FA76}" srcOrd="0" destOrd="0" presId="urn:microsoft.com/office/officeart/2008/layout/CircleAccentTimeline"/>
    <dgm:cxn modelId="{1D026F04-0E4C-450A-8069-64C3BFAD02CB}" type="presParOf" srcId="{9A1A5DAC-8161-4114-8898-BA13B907676F}" destId="{74FD05B8-89C4-40E4-A10A-B9B9A5038972}" srcOrd="1" destOrd="0" presId="urn:microsoft.com/office/officeart/2008/layout/CircleAccentTimeline"/>
    <dgm:cxn modelId="{D3E7074B-658F-4BE5-8DBD-A310872617FD}" type="presParOf" srcId="{9A1A5DAC-8161-4114-8898-BA13B907676F}" destId="{C6A28D2D-CC89-4167-AFF7-B25088C51F13}" srcOrd="2" destOrd="0" presId="urn:microsoft.com/office/officeart/2008/layout/CircleAccentTimeline"/>
    <dgm:cxn modelId="{C638BE31-6C10-4B37-8D9A-77F3DB793B94}" type="presParOf" srcId="{9946AE14-5E59-47C9-914F-25811292EA6F}" destId="{6A5C6F7C-DA23-48C3-8263-313832D1885F}" srcOrd="23" destOrd="0" presId="urn:microsoft.com/office/officeart/2008/layout/CircleAccentTimeline"/>
    <dgm:cxn modelId="{CDDA87C1-B30A-4AFA-BF6F-666488ACB11C}" type="presParOf" srcId="{9946AE14-5E59-47C9-914F-25811292EA6F}" destId="{F3058B5D-034A-437C-86FC-0C61B26CBA2D}" srcOrd="24" destOrd="0" presId="urn:microsoft.com/office/officeart/2008/layout/CircleAccentTimeline"/>
    <dgm:cxn modelId="{CED0FD50-C1F3-463A-B407-9A4667E04C0F}" type="presParOf" srcId="{9946AE14-5E59-47C9-914F-25811292EA6F}" destId="{CE220446-83E7-4A40-ABD8-4B1BA6727565}" srcOrd="25" destOrd="0" presId="urn:microsoft.com/office/officeart/2008/layout/CircleAccentTimeline"/>
    <dgm:cxn modelId="{C8580E34-ACD9-48C6-8D80-41E986A24B16}" type="presParOf" srcId="{CE220446-83E7-4A40-ABD8-4B1BA6727565}" destId="{D9997FDC-8412-4FB8-A13C-E942C8FDC6A6}" srcOrd="0" destOrd="0" presId="urn:microsoft.com/office/officeart/2008/layout/CircleAccentTimeline"/>
    <dgm:cxn modelId="{AD551690-F5CB-4AAA-B04C-7DBDBD596695}" type="presParOf" srcId="{CE220446-83E7-4A40-ABD8-4B1BA6727565}" destId="{68108A98-61E0-431B-8A42-E74F13FAF6E3}" srcOrd="1" destOrd="0" presId="urn:microsoft.com/office/officeart/2008/layout/CircleAccentTimeline"/>
    <dgm:cxn modelId="{16286453-9400-4F90-BC23-49223ECE3D30}" type="presParOf" srcId="{CE220446-83E7-4A40-ABD8-4B1BA6727565}" destId="{DD8EB4AC-3BE5-49A3-8820-2F3AD9A24CE2}" srcOrd="2" destOrd="0" presId="urn:microsoft.com/office/officeart/2008/layout/CircleAccentTimeline"/>
    <dgm:cxn modelId="{70ED663B-97AE-45AB-8227-58300E5AE0DC}" type="presParOf" srcId="{9946AE14-5E59-47C9-914F-25811292EA6F}" destId="{7A4B8E5F-1611-4BAE-8E17-22306D2CAA28}" srcOrd="26" destOrd="0" presId="urn:microsoft.com/office/officeart/2008/layout/CircleAccentTimeline"/>
    <dgm:cxn modelId="{E59D1706-D29E-467C-A10D-73104C02167E}" type="presParOf" srcId="{9946AE14-5E59-47C9-914F-25811292EA6F}" destId="{BAF1EA18-0B44-48E1-88D9-DE24D1D57E96}" srcOrd="27" destOrd="0" presId="urn:microsoft.com/office/officeart/2008/layout/CircleAccentTimeline"/>
    <dgm:cxn modelId="{9FBE7538-639D-4CDE-A58E-B111984BB476}" type="presParOf" srcId="{9946AE14-5E59-47C9-914F-25811292EA6F}" destId="{20244E4A-1147-427F-B6B2-7F91A8775757}" srcOrd="28" destOrd="0" presId="urn:microsoft.com/office/officeart/2008/layout/CircleAccentTimeline"/>
    <dgm:cxn modelId="{D0F923A3-26F6-479D-9401-926C3CCEF1D7}" type="presParOf" srcId="{9946AE14-5E59-47C9-914F-25811292EA6F}" destId="{A5D1D5C4-47EB-4143-9631-C9ADDF990A23}" srcOrd="29" destOrd="0" presId="urn:microsoft.com/office/officeart/2008/layout/CircleAccentTimeline"/>
    <dgm:cxn modelId="{FAB43823-66DA-47D6-BDCE-FFE4EC43A1BF}" type="presParOf" srcId="{A5D1D5C4-47EB-4143-9631-C9ADDF990A23}" destId="{A0701D47-CDA7-4637-961B-E43E953EA3D1}" srcOrd="0" destOrd="0" presId="urn:microsoft.com/office/officeart/2008/layout/CircleAccentTimeline"/>
    <dgm:cxn modelId="{83CA0704-E5DA-47D7-8138-F507D7DB297F}" type="presParOf" srcId="{A5D1D5C4-47EB-4143-9631-C9ADDF990A23}" destId="{79E9DDF6-E8D3-4FA5-BA8C-A00C1D5AE0E3}" srcOrd="1" destOrd="0" presId="urn:microsoft.com/office/officeart/2008/layout/CircleAccentTimeline"/>
    <dgm:cxn modelId="{65BAF4BA-F04F-423C-9DE8-85B1CF242AE5}" type="presParOf" srcId="{A5D1D5C4-47EB-4143-9631-C9ADDF990A23}" destId="{E744E3B6-FBF4-4257-85A2-9467D62A8964}" srcOrd="2" destOrd="0" presId="urn:microsoft.com/office/officeart/2008/layout/CircleAccentTimeline"/>
    <dgm:cxn modelId="{C6505C8C-FD05-4A51-98F0-AEC7012FBA28}" type="presParOf" srcId="{9946AE14-5E59-47C9-914F-25811292EA6F}" destId="{750175BD-7A21-4F50-B293-73C82E2F1AFD}" srcOrd="30" destOrd="0" presId="urn:microsoft.com/office/officeart/2008/layout/CircleAccentTimeline"/>
    <dgm:cxn modelId="{2CB92CC0-BAFF-49F8-BBF1-11299D9383C7}" type="presParOf" srcId="{9946AE14-5E59-47C9-914F-25811292EA6F}" destId="{6A5752ED-DAD6-4D77-B707-8700FC883809}" srcOrd="31" destOrd="0" presId="urn:microsoft.com/office/officeart/2008/layout/CircleAccentTimeline"/>
    <dgm:cxn modelId="{2E6ABBC0-D42C-4E39-A89F-1450ECCC5F59}" type="presParOf" srcId="{9946AE14-5E59-47C9-914F-25811292EA6F}" destId="{9429819F-977F-46DA-BEF7-CC70C0BB6B46}" srcOrd="32" destOrd="0" presId="urn:microsoft.com/office/officeart/2008/layout/CircleAccentTimeline"/>
    <dgm:cxn modelId="{248A7F99-6628-42CB-AB2B-9C7F316D864B}" type="presParOf" srcId="{9429819F-977F-46DA-BEF7-CC70C0BB6B46}" destId="{B1ADC2BD-4443-4472-92B7-B22E99601097}" srcOrd="0" destOrd="0" presId="urn:microsoft.com/office/officeart/2008/layout/CircleAccentTimeline"/>
    <dgm:cxn modelId="{B703EA0D-2BC2-4446-B8D5-AABDB0272495}" type="presParOf" srcId="{9429819F-977F-46DA-BEF7-CC70C0BB6B46}" destId="{B7A01543-7202-479D-8B60-7CB2520CDFB4}" srcOrd="1" destOrd="0" presId="urn:microsoft.com/office/officeart/2008/layout/CircleAccentTimeline"/>
    <dgm:cxn modelId="{3F9E1B68-0E84-49B7-A77F-F7C39F105048}" type="presParOf" srcId="{9429819F-977F-46DA-BEF7-CC70C0BB6B46}" destId="{610E604D-94A0-4A38-A1AB-62004EB65BAA}" srcOrd="2" destOrd="0" presId="urn:microsoft.com/office/officeart/2008/layout/CircleAccentTimeline"/>
    <dgm:cxn modelId="{FF06CA5F-E121-46D8-BFD8-1D49DFE1E03B}" type="presParOf" srcId="{9946AE14-5E59-47C9-914F-25811292EA6F}" destId="{5AD7F397-0440-41CB-8DA3-5AB024F9A1B7}" srcOrd="33" destOrd="0" presId="urn:microsoft.com/office/officeart/2008/layout/CircleAccentTimeline"/>
    <dgm:cxn modelId="{385DCC7E-E7D5-428D-A53D-C3E116D76E84}" type="presParOf" srcId="{9946AE14-5E59-47C9-914F-25811292EA6F}" destId="{D57D0898-9B5D-46DB-9162-13761D1C7A89}" srcOrd="34" destOrd="0" presId="urn:microsoft.com/office/officeart/2008/layout/CircleAccentTimeline"/>
    <dgm:cxn modelId="{FE7B47E0-2ED7-4C55-9B40-FF34BE6E9903}" type="presParOf" srcId="{9946AE14-5E59-47C9-914F-25811292EA6F}" destId="{224E55A1-F86A-4914-A3C7-73C902E8CDEA}" srcOrd="35" destOrd="0" presId="urn:microsoft.com/office/officeart/2008/layout/CircleAccentTimeline"/>
    <dgm:cxn modelId="{C829BF8D-3166-4B51-A84E-45E82ED304A0}" type="presParOf" srcId="{9946AE14-5E59-47C9-914F-25811292EA6F}" destId="{D55311B9-6AF5-4105-B2D8-3F49F198484B}" srcOrd="36" destOrd="0" presId="urn:microsoft.com/office/officeart/2008/layout/CircleAccentTimeline"/>
    <dgm:cxn modelId="{AEF53143-CCAD-4F93-A812-D35A5FD6C818}" type="presParOf" srcId="{D55311B9-6AF5-4105-B2D8-3F49F198484B}" destId="{93D1971B-90BD-478C-9CB5-71C7F42C361D}" srcOrd="0" destOrd="0" presId="urn:microsoft.com/office/officeart/2008/layout/CircleAccentTimeline"/>
    <dgm:cxn modelId="{53E04262-9F43-4C12-B78D-50A4BC0472F3}" type="presParOf" srcId="{D55311B9-6AF5-4105-B2D8-3F49F198484B}" destId="{9CD697B5-D0EB-4E4D-BB98-86A8177E01D6}" srcOrd="1" destOrd="0" presId="urn:microsoft.com/office/officeart/2008/layout/CircleAccentTimeline"/>
    <dgm:cxn modelId="{0DFE6693-DCB2-432D-BEE1-F8185F758A5C}" type="presParOf" srcId="{D55311B9-6AF5-4105-B2D8-3F49F198484B}" destId="{DC930D29-73E7-420A-9F58-F3BF578A60D1}" srcOrd="2" destOrd="0" presId="urn:microsoft.com/office/officeart/2008/layout/CircleAccentTimeline"/>
    <dgm:cxn modelId="{BAE50F81-8D48-4AD6-97F4-4F7B888CFF7A}" type="presParOf" srcId="{9946AE14-5E59-47C9-914F-25811292EA6F}" destId="{BBF6E439-B1B2-4B5D-A1A0-98FB1CAA0985}" srcOrd="37" destOrd="0" presId="urn:microsoft.com/office/officeart/2008/layout/CircleAccentTimeline"/>
    <dgm:cxn modelId="{F5ED056F-F509-4E9F-9B77-CCF71198CC3D}" type="presParOf" srcId="{9946AE14-5E59-47C9-914F-25811292EA6F}" destId="{63D6E92B-E847-4319-9137-F18E47C21585}" srcOrd="38" destOrd="0" presId="urn:microsoft.com/office/officeart/2008/layout/CircleAccentTimeline"/>
    <dgm:cxn modelId="{C3A23F73-33A8-43D8-8085-4ED89B8424C1}" type="presParOf" srcId="{9946AE14-5E59-47C9-914F-25811292EA6F}" destId="{D6A19C52-C2FE-4E6B-95AB-05D2F68DD0D4}" srcOrd="39" destOrd="0" presId="urn:microsoft.com/office/officeart/2008/layout/CircleAccentTimeline"/>
    <dgm:cxn modelId="{E8695852-34E7-4BE8-BA14-CE3F27A31F8A}" type="presParOf" srcId="{D6A19C52-C2FE-4E6B-95AB-05D2F68DD0D4}" destId="{B87EEF49-0B08-4C48-85F6-8D140C70E26D}" srcOrd="0" destOrd="0" presId="urn:microsoft.com/office/officeart/2008/layout/CircleAccentTimeline"/>
    <dgm:cxn modelId="{117E5E83-0A03-4114-AD53-81966B0E65C2}" type="presParOf" srcId="{D6A19C52-C2FE-4E6B-95AB-05D2F68DD0D4}" destId="{5393BE72-8659-4EDF-B4CE-B2F583B3373A}" srcOrd="1" destOrd="0" presId="urn:microsoft.com/office/officeart/2008/layout/CircleAccentTimeline"/>
    <dgm:cxn modelId="{4BAC4918-F61D-4000-86ED-4F4C7000D12C}" type="presParOf" srcId="{D6A19C52-C2FE-4E6B-95AB-05D2F68DD0D4}" destId="{FAA1F900-D1F8-4478-8E84-B44548935EA5}" srcOrd="2" destOrd="0" presId="urn:microsoft.com/office/officeart/2008/layout/CircleAccentTimeline"/>
    <dgm:cxn modelId="{B679970F-D77F-48D7-B62A-474322C2340F}" type="presParOf" srcId="{9946AE14-5E59-47C9-914F-25811292EA6F}" destId="{2C6DDA02-F0A3-4E2D-A265-6433B39E1259}" srcOrd="40" destOrd="0" presId="urn:microsoft.com/office/officeart/2008/layout/CircleAccentTimeline"/>
    <dgm:cxn modelId="{A9D03A68-81E8-409D-84CC-49F4CC42A88A}" type="presParOf" srcId="{9946AE14-5E59-47C9-914F-25811292EA6F}" destId="{425A3B21-7FFE-4196-A4C8-BB33B1026A15}" srcOrd="41" destOrd="0" presId="urn:microsoft.com/office/officeart/2008/layout/CircleAccentTimeline"/>
    <dgm:cxn modelId="{DEDB9139-2857-4ED7-8E52-CC6429A11A51}" type="presParOf" srcId="{9946AE14-5E59-47C9-914F-25811292EA6F}" destId="{440035E3-AFD3-4C3E-812B-D7C3DA39E9AE}" srcOrd="42" destOrd="0" presId="urn:microsoft.com/office/officeart/2008/layout/CircleAccentTimeline"/>
    <dgm:cxn modelId="{112532DD-C06D-4924-8C3D-8DE1D4FAB708}" type="presParOf" srcId="{9946AE14-5E59-47C9-914F-25811292EA6F}" destId="{7A6E943C-9191-4411-95CD-05A392F540FE}" srcOrd="43" destOrd="0" presId="urn:microsoft.com/office/officeart/2008/layout/CircleAccentTimeline"/>
    <dgm:cxn modelId="{8B546D34-4AB2-4757-B01F-3835738D9A31}" type="presParOf" srcId="{7A6E943C-9191-4411-95CD-05A392F540FE}" destId="{BC24D997-3AFB-49C3-88D5-C5F3AD2A21A5}" srcOrd="0" destOrd="0" presId="urn:microsoft.com/office/officeart/2008/layout/CircleAccentTimeline"/>
    <dgm:cxn modelId="{DEBB5DB6-5C66-403B-8EE0-F5A716F8801C}" type="presParOf" srcId="{7A6E943C-9191-4411-95CD-05A392F540FE}" destId="{EF0741D6-D12C-4DBD-A70E-6676440069E4}" srcOrd="1" destOrd="0" presId="urn:microsoft.com/office/officeart/2008/layout/CircleAccentTimeline"/>
    <dgm:cxn modelId="{A373C564-E4D8-4B79-856A-C45E1EB27C8A}" type="presParOf" srcId="{7A6E943C-9191-4411-95CD-05A392F540FE}" destId="{13CA3B8F-5C8B-47B8-B6B0-DCF788378D58}" srcOrd="2" destOrd="0" presId="urn:microsoft.com/office/officeart/2008/layout/CircleAccentTimeline"/>
    <dgm:cxn modelId="{9F130889-AF3C-404B-B948-3BBF7DE15AEE}" type="presParOf" srcId="{9946AE14-5E59-47C9-914F-25811292EA6F}" destId="{4BEC11EA-191A-4B67-99D5-A189E657E6D4}" srcOrd="44" destOrd="0" presId="urn:microsoft.com/office/officeart/2008/layout/CircleAccentTimeline"/>
    <dgm:cxn modelId="{145B1B41-5731-4585-A316-70E76916BE5B}" type="presParOf" srcId="{9946AE14-5E59-47C9-914F-25811292EA6F}" destId="{56536225-1E8D-4E0B-A8FF-0B3B5C0682A7}" srcOrd="45" destOrd="0" presId="urn:microsoft.com/office/officeart/2008/layout/CircleAccentTimeline"/>
    <dgm:cxn modelId="{A2E481CB-7024-41D1-828D-8758E35E1A4B}" type="presParOf" srcId="{9946AE14-5E59-47C9-914F-25811292EA6F}" destId="{65D442B0-E113-4ADB-942D-8CE93ACBAD1F}" srcOrd="46" destOrd="0" presId="urn:microsoft.com/office/officeart/2008/layout/CircleAccentTimeline"/>
    <dgm:cxn modelId="{72240741-86F9-4FB0-8E8C-45741DE63548}" type="presParOf" srcId="{65D442B0-E113-4ADB-942D-8CE93ACBAD1F}" destId="{8C51FA9B-4089-415F-8E90-B280393EA85B}" srcOrd="0" destOrd="0" presId="urn:microsoft.com/office/officeart/2008/layout/CircleAccentTimeline"/>
    <dgm:cxn modelId="{13876412-FD71-4DE5-89E5-B2253DE0ACBD}" type="presParOf" srcId="{65D442B0-E113-4ADB-942D-8CE93ACBAD1F}" destId="{AB23953B-5FB1-45B4-96CA-59E602E7A47B}" srcOrd="1" destOrd="0" presId="urn:microsoft.com/office/officeart/2008/layout/CircleAccentTimeline"/>
    <dgm:cxn modelId="{FFEB3263-BBB8-4CD8-9441-BD6A267E6F5B}" type="presParOf" srcId="{65D442B0-E113-4ADB-942D-8CE93ACBAD1F}" destId="{25492A29-EBF8-4BDD-90B0-446921C29AAE}" srcOrd="2" destOrd="0" presId="urn:microsoft.com/office/officeart/2008/layout/CircleAccentTimeline"/>
    <dgm:cxn modelId="{60761ECC-290B-405D-AC32-A9EC87700272}" type="presParOf" srcId="{9946AE14-5E59-47C9-914F-25811292EA6F}" destId="{E51DA52A-6C68-4317-A2AD-B3213257BF82}" srcOrd="47" destOrd="0" presId="urn:microsoft.com/office/officeart/2008/layout/CircleAccentTimeline"/>
    <dgm:cxn modelId="{A582794B-AC97-49E7-BF5F-2656044805BE}" type="presParOf" srcId="{9946AE14-5E59-47C9-914F-25811292EA6F}" destId="{756ED402-0AE5-4E7D-9251-64A0319FCD0E}" srcOrd="48" destOrd="0" presId="urn:microsoft.com/office/officeart/2008/layout/CircleAccentTimeline"/>
    <dgm:cxn modelId="{54471E54-F815-4647-9B90-C79D3DDDB880}" type="presParOf" srcId="{9946AE14-5E59-47C9-914F-25811292EA6F}" destId="{0AB486C0-1058-4665-ABC4-4E18E3AC5395}" srcOrd="49" destOrd="0" presId="urn:microsoft.com/office/officeart/2008/layout/CircleAccentTimeline"/>
    <dgm:cxn modelId="{2CCC1882-50AD-4A3A-8260-2BC568877390}" type="presParOf" srcId="{9946AE14-5E59-47C9-914F-25811292EA6F}" destId="{277F588F-C6D8-47E5-A2DB-34441C5EEEBA}" srcOrd="50" destOrd="0" presId="urn:microsoft.com/office/officeart/2008/layout/CircleAccentTimeline"/>
    <dgm:cxn modelId="{C6EA7C56-74E8-40E0-8509-9E8AC0B3A4B9}" type="presParOf" srcId="{277F588F-C6D8-47E5-A2DB-34441C5EEEBA}" destId="{76DB7DC7-427F-4FA2-9143-6A1FE4373E3D}" srcOrd="0" destOrd="0" presId="urn:microsoft.com/office/officeart/2008/layout/CircleAccentTimeline"/>
    <dgm:cxn modelId="{C62C99B1-4527-46FB-88C7-1556A6B7CAE8}" type="presParOf" srcId="{277F588F-C6D8-47E5-A2DB-34441C5EEEBA}" destId="{44AA96DF-5977-4E6F-86DA-3A8C1FC1E97B}" srcOrd="1" destOrd="0" presId="urn:microsoft.com/office/officeart/2008/layout/CircleAccentTimeline"/>
    <dgm:cxn modelId="{89D948B2-0D57-4E27-950D-E06296D358DD}" type="presParOf" srcId="{277F588F-C6D8-47E5-A2DB-34441C5EEEBA}" destId="{0442250F-EA54-41E0-AE9C-C16D76A4E358}" srcOrd="2" destOrd="0" presId="urn:microsoft.com/office/officeart/2008/layout/CircleAccentTimeline"/>
    <dgm:cxn modelId="{4ECBC1DA-3E35-4CDC-959E-55FE8DCED93B}" type="presParOf" srcId="{9946AE14-5E59-47C9-914F-25811292EA6F}" destId="{13BE8EEC-1AC8-43EB-BBAF-D7D993E51E8D}" srcOrd="51" destOrd="0" presId="urn:microsoft.com/office/officeart/2008/layout/CircleAccentTimeline"/>
    <dgm:cxn modelId="{7F24A7CD-4102-46C6-9EED-B6811A942C8A}" type="presParOf" srcId="{9946AE14-5E59-47C9-914F-25811292EA6F}" destId="{8C50E172-27A6-46D1-B71F-437AE4299750}" srcOrd="52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046939-8F60-4D31-9AC2-4E4535CCFD5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AA4CD75-4D89-4C5A-8C5E-4A2A5E29B0EB}">
      <dgm:prSet phldrT="[Text]"/>
      <dgm:spPr/>
      <dgm:t>
        <a:bodyPr/>
        <a:lstStyle/>
        <a:p>
          <a:r>
            <a:rPr lang="en-US" dirty="0" smtClean="0"/>
            <a:t>Linux &amp; Windows</a:t>
          </a:r>
          <a:endParaRPr lang="en-US" dirty="0"/>
        </a:p>
      </dgm:t>
    </dgm:pt>
    <dgm:pt modelId="{6D2CFF1C-B7BC-40B4-A6DD-933495FE02CD}" type="parTrans" cxnId="{A6305F00-4E4F-4C4F-9893-0315D9D9A24B}">
      <dgm:prSet/>
      <dgm:spPr/>
      <dgm:t>
        <a:bodyPr/>
        <a:lstStyle/>
        <a:p>
          <a:endParaRPr lang="en-US"/>
        </a:p>
      </dgm:t>
    </dgm:pt>
    <dgm:pt modelId="{A6FA9B4D-2D65-4323-A5C8-C8C12F4014F1}" type="sibTrans" cxnId="{A6305F00-4E4F-4C4F-9893-0315D9D9A24B}">
      <dgm:prSet/>
      <dgm:spPr/>
      <dgm:t>
        <a:bodyPr/>
        <a:lstStyle/>
        <a:p>
          <a:endParaRPr lang="en-US"/>
        </a:p>
      </dgm:t>
    </dgm:pt>
    <dgm:pt modelId="{6B46A92C-D0E8-4FD8-BEEB-5DCF364A6552}">
      <dgm:prSet phldrT="[Text]"/>
      <dgm:spPr/>
      <dgm:t>
        <a:bodyPr/>
        <a:lstStyle/>
        <a:p>
          <a:r>
            <a:rPr lang="en-US" dirty="0" smtClean="0"/>
            <a:t>Azure Linux Extension</a:t>
          </a:r>
          <a:endParaRPr lang="en-US" dirty="0"/>
        </a:p>
      </dgm:t>
    </dgm:pt>
    <dgm:pt modelId="{586F4478-AB5A-4E0A-834F-7A832A2E0274}" type="parTrans" cxnId="{7E4B7AC1-50CB-46E4-8E3D-53659395DE20}">
      <dgm:prSet/>
      <dgm:spPr/>
      <dgm:t>
        <a:bodyPr/>
        <a:lstStyle/>
        <a:p>
          <a:endParaRPr lang="en-US"/>
        </a:p>
      </dgm:t>
    </dgm:pt>
    <dgm:pt modelId="{7C178498-A801-430E-A979-C8B9E7FA7FE3}" type="sibTrans" cxnId="{7E4B7AC1-50CB-46E4-8E3D-53659395DE20}">
      <dgm:prSet/>
      <dgm:spPr/>
      <dgm:t>
        <a:bodyPr/>
        <a:lstStyle/>
        <a:p>
          <a:endParaRPr lang="en-US"/>
        </a:p>
      </dgm:t>
    </dgm:pt>
    <dgm:pt modelId="{3829CE23-2693-44FA-B28F-50ECF0870CA7}">
      <dgm:prSet phldrT="[Text]"/>
      <dgm:spPr/>
      <dgm:t>
        <a:bodyPr/>
        <a:lstStyle/>
        <a:p>
          <a:r>
            <a:rPr lang="en-US" dirty="0" smtClean="0"/>
            <a:t>Create a VM from Azure Gallery</a:t>
          </a:r>
          <a:endParaRPr lang="en-US" dirty="0"/>
        </a:p>
      </dgm:t>
    </dgm:pt>
    <dgm:pt modelId="{795FCC69-0AF8-4C0C-B32D-1BDA93B5B5DE}" type="parTrans" cxnId="{0BB3A72F-C802-45E7-B385-035D93E1A1CA}">
      <dgm:prSet/>
      <dgm:spPr/>
      <dgm:t>
        <a:bodyPr/>
        <a:lstStyle/>
        <a:p>
          <a:endParaRPr lang="en-US"/>
        </a:p>
      </dgm:t>
    </dgm:pt>
    <dgm:pt modelId="{5E2F8725-20B3-4307-A8B2-3D5913370F5F}" type="sibTrans" cxnId="{0BB3A72F-C802-45E7-B385-035D93E1A1CA}">
      <dgm:prSet/>
      <dgm:spPr/>
      <dgm:t>
        <a:bodyPr/>
        <a:lstStyle/>
        <a:p>
          <a:endParaRPr lang="en-US"/>
        </a:p>
      </dgm:t>
    </dgm:pt>
    <dgm:pt modelId="{0E79DA94-2AF9-45F6-BE7F-FD31B2EA253A}">
      <dgm:prSet phldrT="[Text]"/>
      <dgm:spPr/>
      <dgm:t>
        <a:bodyPr/>
        <a:lstStyle/>
        <a:p>
          <a:r>
            <a:rPr lang="en-US" dirty="0" smtClean="0"/>
            <a:t>Azure Marketplace</a:t>
          </a:r>
          <a:endParaRPr lang="en-US" dirty="0"/>
        </a:p>
      </dgm:t>
    </dgm:pt>
    <dgm:pt modelId="{8BAD35CD-8CD5-404C-A1E4-CC95E0B09212}" type="parTrans" cxnId="{6716F9C0-A797-498C-B63A-37F406CF4EB3}">
      <dgm:prSet/>
      <dgm:spPr/>
      <dgm:t>
        <a:bodyPr/>
        <a:lstStyle/>
        <a:p>
          <a:endParaRPr lang="en-US"/>
        </a:p>
      </dgm:t>
    </dgm:pt>
    <dgm:pt modelId="{4F8B38EE-54B7-4F59-B541-CD0F73C54EDE}" type="sibTrans" cxnId="{6716F9C0-A797-498C-B63A-37F406CF4EB3}">
      <dgm:prSet/>
      <dgm:spPr/>
      <dgm:t>
        <a:bodyPr/>
        <a:lstStyle/>
        <a:p>
          <a:endParaRPr lang="en-US"/>
        </a:p>
      </dgm:t>
    </dgm:pt>
    <dgm:pt modelId="{A14EC6CF-2E7A-433B-86BD-324AB5DD69AF}">
      <dgm:prSet phldrT="[Text]"/>
      <dgm:spPr/>
      <dgm:t>
        <a:bodyPr/>
        <a:lstStyle/>
        <a:p>
          <a:r>
            <a:rPr lang="en-US" dirty="0" smtClean="0"/>
            <a:t>Install Docker </a:t>
          </a:r>
          <a:r>
            <a:rPr lang="en-US" dirty="0" err="1" smtClean="0"/>
            <a:t>Tookbox</a:t>
          </a:r>
          <a:r>
            <a:rPr lang="en-US" dirty="0" smtClean="0"/>
            <a:t> &amp; </a:t>
          </a:r>
          <a:r>
            <a:rPr lang="en-US" dirty="0" err="1" smtClean="0"/>
            <a:t>Git</a:t>
          </a:r>
          <a:r>
            <a:rPr lang="en-US" dirty="0" smtClean="0"/>
            <a:t> (Win) or Docker Machine (Linux)</a:t>
          </a:r>
          <a:endParaRPr lang="en-US" dirty="0"/>
        </a:p>
      </dgm:t>
    </dgm:pt>
    <dgm:pt modelId="{47B40BB2-BC7C-4853-93BA-DE4D868FECD9}" type="parTrans" cxnId="{D75DBAF1-7790-4F95-BF94-E81206DE734A}">
      <dgm:prSet/>
      <dgm:spPr/>
      <dgm:t>
        <a:bodyPr/>
        <a:lstStyle/>
        <a:p>
          <a:endParaRPr lang="en-US"/>
        </a:p>
      </dgm:t>
    </dgm:pt>
    <dgm:pt modelId="{EC535CD5-3326-44EF-AB7B-5BEF3E031814}" type="sibTrans" cxnId="{D75DBAF1-7790-4F95-BF94-E81206DE734A}">
      <dgm:prSet/>
      <dgm:spPr/>
      <dgm:t>
        <a:bodyPr/>
        <a:lstStyle/>
        <a:p>
          <a:endParaRPr lang="en-US"/>
        </a:p>
      </dgm:t>
    </dgm:pt>
    <dgm:pt modelId="{3FCFF80F-82B0-430C-8978-87D5B3116C18}">
      <dgm:prSet phldrT="[Text]"/>
      <dgm:spPr/>
      <dgm:t>
        <a:bodyPr/>
        <a:lstStyle/>
        <a:p>
          <a:r>
            <a:rPr lang="en-US" dirty="0" smtClean="0"/>
            <a:t>Azure CLI</a:t>
          </a:r>
          <a:endParaRPr lang="en-US" dirty="0"/>
        </a:p>
      </dgm:t>
    </dgm:pt>
    <dgm:pt modelId="{1FE61910-4E10-41EB-B24B-D3B8D2E277CE}" type="parTrans" cxnId="{746ED6E0-CC19-4E80-8AC3-E74D9336BF4C}">
      <dgm:prSet/>
      <dgm:spPr/>
      <dgm:t>
        <a:bodyPr/>
        <a:lstStyle/>
        <a:p>
          <a:endParaRPr lang="en-US"/>
        </a:p>
      </dgm:t>
    </dgm:pt>
    <dgm:pt modelId="{F276583A-9BDE-401E-AA7B-AEF972D4642A}" type="sibTrans" cxnId="{746ED6E0-CC19-4E80-8AC3-E74D9336BF4C}">
      <dgm:prSet/>
      <dgm:spPr/>
      <dgm:t>
        <a:bodyPr/>
        <a:lstStyle/>
        <a:p>
          <a:endParaRPr lang="en-US"/>
        </a:p>
      </dgm:t>
    </dgm:pt>
    <dgm:pt modelId="{D4A7ECCF-C199-4962-B94A-3E464D4C085F}">
      <dgm:prSet phldrT="[Text]"/>
      <dgm:spPr/>
      <dgm:t>
        <a:bodyPr/>
        <a:lstStyle/>
        <a:p>
          <a:r>
            <a:rPr lang="en-US" dirty="0" smtClean="0"/>
            <a:t>Azure Templates</a:t>
          </a:r>
          <a:endParaRPr lang="en-US" dirty="0"/>
        </a:p>
      </dgm:t>
    </dgm:pt>
    <dgm:pt modelId="{F304CEA9-1F54-44A0-A518-B0BE03C496F4}" type="parTrans" cxnId="{2F619F1E-0CF5-4531-8065-22160A4C2886}">
      <dgm:prSet/>
      <dgm:spPr/>
      <dgm:t>
        <a:bodyPr/>
        <a:lstStyle/>
        <a:p>
          <a:endParaRPr lang="en-US"/>
        </a:p>
      </dgm:t>
    </dgm:pt>
    <dgm:pt modelId="{319DFB7C-9C53-4DD6-BDFC-7C132890924B}" type="sibTrans" cxnId="{2F619F1E-0CF5-4531-8065-22160A4C2886}">
      <dgm:prSet/>
      <dgm:spPr/>
      <dgm:t>
        <a:bodyPr/>
        <a:lstStyle/>
        <a:p>
          <a:endParaRPr lang="en-US"/>
        </a:p>
      </dgm:t>
    </dgm:pt>
    <dgm:pt modelId="{C1530F38-3AFE-4F24-B0C0-34BDF1FEDAFB}">
      <dgm:prSet phldrT="[Text]"/>
      <dgm:spPr/>
      <dgm:t>
        <a:bodyPr/>
        <a:lstStyle/>
        <a:p>
          <a:r>
            <a:rPr lang="en-US" dirty="0" smtClean="0"/>
            <a:t>Visual Studio Extension</a:t>
          </a:r>
          <a:endParaRPr lang="en-US" dirty="0"/>
        </a:p>
      </dgm:t>
    </dgm:pt>
    <dgm:pt modelId="{A98A7641-42CB-47A8-9E02-D3D65EAA3122}" type="parTrans" cxnId="{4D3338F5-B06B-4271-9D64-716CAAF95E7A}">
      <dgm:prSet/>
      <dgm:spPr/>
      <dgm:t>
        <a:bodyPr/>
        <a:lstStyle/>
        <a:p>
          <a:endParaRPr lang="en-US"/>
        </a:p>
      </dgm:t>
    </dgm:pt>
    <dgm:pt modelId="{C30329F0-19F9-4D87-BDD6-B0B66B50DF9F}" type="sibTrans" cxnId="{4D3338F5-B06B-4271-9D64-716CAAF95E7A}">
      <dgm:prSet/>
      <dgm:spPr/>
      <dgm:t>
        <a:bodyPr/>
        <a:lstStyle/>
        <a:p>
          <a:endParaRPr lang="en-US"/>
        </a:p>
      </dgm:t>
    </dgm:pt>
    <dgm:pt modelId="{4A9930A7-453F-4096-B5DB-DB86E6F26AD6}">
      <dgm:prSet phldrT="[Text]"/>
      <dgm:spPr/>
      <dgm:t>
        <a:bodyPr/>
        <a:lstStyle/>
        <a:p>
          <a:r>
            <a:rPr lang="en-US" dirty="0" err="1" smtClean="0"/>
            <a:t>Kitematic</a:t>
          </a:r>
          <a:endParaRPr lang="en-US" dirty="0"/>
        </a:p>
      </dgm:t>
    </dgm:pt>
    <dgm:pt modelId="{7073772A-0E3F-4E3C-91C5-F4B0158EF1AB}" type="parTrans" cxnId="{57F19AD6-1AEB-4693-9374-44387BB953DD}">
      <dgm:prSet/>
      <dgm:spPr/>
      <dgm:t>
        <a:bodyPr/>
        <a:lstStyle/>
        <a:p>
          <a:endParaRPr lang="en-US"/>
        </a:p>
      </dgm:t>
    </dgm:pt>
    <dgm:pt modelId="{C03D6C9B-E02A-4DB6-ABB1-ED7506A4A59B}" type="sibTrans" cxnId="{57F19AD6-1AEB-4693-9374-44387BB953DD}">
      <dgm:prSet/>
      <dgm:spPr/>
      <dgm:t>
        <a:bodyPr/>
        <a:lstStyle/>
        <a:p>
          <a:endParaRPr lang="en-US"/>
        </a:p>
      </dgm:t>
    </dgm:pt>
    <dgm:pt modelId="{873346DD-B772-4EBA-A466-245B2CB0D65A}">
      <dgm:prSet phldrT="[Text]"/>
      <dgm:spPr/>
      <dgm:t>
        <a:bodyPr/>
        <a:lstStyle/>
        <a:p>
          <a:r>
            <a:rPr lang="en-US" dirty="0" smtClean="0"/>
            <a:t>Vagrant</a:t>
          </a:r>
          <a:endParaRPr lang="en-US" dirty="0"/>
        </a:p>
      </dgm:t>
    </dgm:pt>
    <dgm:pt modelId="{F3920557-5ED4-4B02-B9D0-65B292E19BF1}" type="parTrans" cxnId="{2C45AF53-36F5-40E4-84C2-CA5D68C29748}">
      <dgm:prSet/>
      <dgm:spPr/>
      <dgm:t>
        <a:bodyPr/>
        <a:lstStyle/>
        <a:p>
          <a:endParaRPr lang="en-US"/>
        </a:p>
      </dgm:t>
    </dgm:pt>
    <dgm:pt modelId="{6EE67703-4132-4A1F-A08A-211D8F421BB5}" type="sibTrans" cxnId="{2C45AF53-36F5-40E4-84C2-CA5D68C29748}">
      <dgm:prSet/>
      <dgm:spPr/>
      <dgm:t>
        <a:bodyPr/>
        <a:lstStyle/>
        <a:p>
          <a:endParaRPr lang="en-US"/>
        </a:p>
      </dgm:t>
    </dgm:pt>
    <dgm:pt modelId="{48D396C5-4798-4B5F-9138-760C122E22C5}">
      <dgm:prSet phldrT="[Text]"/>
      <dgm:spPr/>
      <dgm:t>
        <a:bodyPr/>
        <a:lstStyle/>
        <a:p>
          <a:r>
            <a:rPr lang="en-US" dirty="0" smtClean="0"/>
            <a:t>PowerShell</a:t>
          </a:r>
          <a:endParaRPr lang="en-US" dirty="0"/>
        </a:p>
      </dgm:t>
    </dgm:pt>
    <dgm:pt modelId="{A95949F6-3919-49CD-8545-660310CBAC36}" type="parTrans" cxnId="{F90891F7-AE20-4D14-AEAD-9F1D87D1A56F}">
      <dgm:prSet/>
      <dgm:spPr/>
      <dgm:t>
        <a:bodyPr/>
        <a:lstStyle/>
        <a:p>
          <a:endParaRPr lang="en-US"/>
        </a:p>
      </dgm:t>
    </dgm:pt>
    <dgm:pt modelId="{2193BE42-A376-476E-84F3-ACD9EFC5F37C}" type="sibTrans" cxnId="{F90891F7-AE20-4D14-AEAD-9F1D87D1A56F}">
      <dgm:prSet/>
      <dgm:spPr/>
      <dgm:t>
        <a:bodyPr/>
        <a:lstStyle/>
        <a:p>
          <a:endParaRPr lang="en-US"/>
        </a:p>
      </dgm:t>
    </dgm:pt>
    <dgm:pt modelId="{9953BD1C-AD61-4A61-A9B6-E36D888B3B12}">
      <dgm:prSet phldrT="[Text]"/>
      <dgm:spPr/>
      <dgm:t>
        <a:bodyPr/>
        <a:lstStyle/>
        <a:p>
          <a:r>
            <a:rPr lang="en-US" dirty="0" smtClean="0"/>
            <a:t>Server Role</a:t>
          </a:r>
          <a:endParaRPr lang="en-US" dirty="0"/>
        </a:p>
      </dgm:t>
    </dgm:pt>
    <dgm:pt modelId="{03E5BEF5-0606-4775-9500-47B83CE3B90B}" type="parTrans" cxnId="{80EAA3DF-7F0E-4A37-AA8E-9782E65CB92C}">
      <dgm:prSet/>
      <dgm:spPr/>
      <dgm:t>
        <a:bodyPr/>
        <a:lstStyle/>
        <a:p>
          <a:endParaRPr lang="en-US"/>
        </a:p>
      </dgm:t>
    </dgm:pt>
    <dgm:pt modelId="{FAE3FD3E-DF07-4103-8481-12C1E9D5269D}" type="sibTrans" cxnId="{80EAA3DF-7F0E-4A37-AA8E-9782E65CB92C}">
      <dgm:prSet/>
      <dgm:spPr/>
      <dgm:t>
        <a:bodyPr/>
        <a:lstStyle/>
        <a:p>
          <a:endParaRPr lang="en-US"/>
        </a:p>
      </dgm:t>
    </dgm:pt>
    <dgm:pt modelId="{2A3B5F43-BA75-4A98-A16F-4C8FB5A441A9}">
      <dgm:prSet phldrT="[Text]"/>
      <dgm:spPr/>
      <dgm:t>
        <a:bodyPr/>
        <a:lstStyle/>
        <a:p>
          <a:r>
            <a:rPr lang="en-US" dirty="0" smtClean="0"/>
            <a:t>… and more</a:t>
          </a:r>
          <a:endParaRPr lang="en-US" dirty="0"/>
        </a:p>
      </dgm:t>
    </dgm:pt>
    <dgm:pt modelId="{A411A12D-8850-474E-9735-EECC470997DF}" type="parTrans" cxnId="{B4CBEFDC-8169-46E8-BAF0-8A18079581DD}">
      <dgm:prSet/>
      <dgm:spPr/>
      <dgm:t>
        <a:bodyPr/>
        <a:lstStyle/>
        <a:p>
          <a:endParaRPr lang="en-US"/>
        </a:p>
      </dgm:t>
    </dgm:pt>
    <dgm:pt modelId="{8034CA98-6135-4D53-8A87-1A04B611158D}" type="sibTrans" cxnId="{B4CBEFDC-8169-46E8-BAF0-8A18079581DD}">
      <dgm:prSet/>
      <dgm:spPr/>
      <dgm:t>
        <a:bodyPr/>
        <a:lstStyle/>
        <a:p>
          <a:endParaRPr lang="en-US"/>
        </a:p>
      </dgm:t>
    </dgm:pt>
    <dgm:pt modelId="{2E3B797C-E729-4E97-A747-F3F260802881}">
      <dgm:prSet phldrT="[Text]"/>
      <dgm:spPr/>
      <dgm:t>
        <a:bodyPr/>
        <a:lstStyle/>
        <a:p>
          <a:r>
            <a:rPr lang="en-US" dirty="0" err="1" smtClean="0"/>
            <a:t>Chocolately</a:t>
          </a:r>
          <a:endParaRPr lang="en-US" dirty="0"/>
        </a:p>
      </dgm:t>
    </dgm:pt>
    <dgm:pt modelId="{E886545F-9589-42DB-84B3-4F09CD34DDD4}" type="parTrans" cxnId="{A8C829A9-BC7F-4C1C-A91B-7F7CE89D0D42}">
      <dgm:prSet/>
      <dgm:spPr/>
      <dgm:t>
        <a:bodyPr/>
        <a:lstStyle/>
        <a:p>
          <a:endParaRPr lang="en-US"/>
        </a:p>
      </dgm:t>
    </dgm:pt>
    <dgm:pt modelId="{A2F4F078-39B2-4DC8-813E-BB8C1DE17B26}" type="sibTrans" cxnId="{A8C829A9-BC7F-4C1C-A91B-7F7CE89D0D42}">
      <dgm:prSet/>
      <dgm:spPr/>
      <dgm:t>
        <a:bodyPr/>
        <a:lstStyle/>
        <a:p>
          <a:endParaRPr lang="en-US"/>
        </a:p>
      </dgm:t>
    </dgm:pt>
    <dgm:pt modelId="{7D30941D-A3F6-4DB8-8A4C-38E47BC42BFC}" type="pres">
      <dgm:prSet presAssocID="{EC046939-8F60-4D31-9AC2-4E4535CCFD5F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7965793-7295-4101-80B2-BFF966A89E38}" type="pres">
      <dgm:prSet presAssocID="{8AA4CD75-4D89-4C5A-8C5E-4A2A5E29B0EB}" presName="parentLin" presStyleCnt="0"/>
      <dgm:spPr/>
    </dgm:pt>
    <dgm:pt modelId="{2CBB667E-14A2-48D8-A28D-F69C100487B5}" type="pres">
      <dgm:prSet presAssocID="{8AA4CD75-4D89-4C5A-8C5E-4A2A5E29B0EB}" presName="parentLeftMargin" presStyleLbl="node1" presStyleIdx="0" presStyleCnt="1"/>
      <dgm:spPr/>
      <dgm:t>
        <a:bodyPr/>
        <a:lstStyle/>
        <a:p>
          <a:endParaRPr lang="en-US"/>
        </a:p>
      </dgm:t>
    </dgm:pt>
    <dgm:pt modelId="{D7FF6AC9-95B3-4229-BE19-507ACCCE7556}" type="pres">
      <dgm:prSet presAssocID="{8AA4CD75-4D89-4C5A-8C5E-4A2A5E29B0EB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AE6A10-7DFC-4D2B-A7AC-D53543439FF4}" type="pres">
      <dgm:prSet presAssocID="{8AA4CD75-4D89-4C5A-8C5E-4A2A5E29B0EB}" presName="negativeSpace" presStyleCnt="0"/>
      <dgm:spPr/>
    </dgm:pt>
    <dgm:pt modelId="{111D4A8C-8982-4F1E-8A72-C9AADE6856E0}" type="pres">
      <dgm:prSet presAssocID="{8AA4CD75-4D89-4C5A-8C5E-4A2A5E29B0EB}" presName="childText" presStyleLbl="conFgAcc1" presStyleIdx="0" presStyleCnt="1" custLinFactNeighborX="-130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45AF53-36F5-40E4-84C2-CA5D68C29748}" srcId="{8AA4CD75-4D89-4C5A-8C5E-4A2A5E29B0EB}" destId="{873346DD-B772-4EBA-A466-245B2CB0D65A}" srcOrd="11" destOrd="0" parTransId="{F3920557-5ED4-4B02-B9D0-65B292E19BF1}" sibTransId="{6EE67703-4132-4A1F-A08A-211D8F421BB5}"/>
    <dgm:cxn modelId="{57F19AD6-1AEB-4693-9374-44387BB953DD}" srcId="{8AA4CD75-4D89-4C5A-8C5E-4A2A5E29B0EB}" destId="{4A9930A7-453F-4096-B5DB-DB86E6F26AD6}" srcOrd="10" destOrd="0" parTransId="{7073772A-0E3F-4E3C-91C5-F4B0158EF1AB}" sibTransId="{C03D6C9B-E02A-4DB6-ABB1-ED7506A4A59B}"/>
    <dgm:cxn modelId="{99250794-C036-4615-941C-66C0DE623AC9}" type="presOf" srcId="{6B46A92C-D0E8-4FD8-BEEB-5DCF364A6552}" destId="{111D4A8C-8982-4F1E-8A72-C9AADE6856E0}" srcOrd="0" destOrd="0" presId="urn:microsoft.com/office/officeart/2005/8/layout/list1"/>
    <dgm:cxn modelId="{100D9EB6-A93F-4B4B-9E43-0A362340EE0A}" type="presOf" srcId="{9953BD1C-AD61-4A61-A9B6-E36D888B3B12}" destId="{111D4A8C-8982-4F1E-8A72-C9AADE6856E0}" srcOrd="0" destOrd="7" presId="urn:microsoft.com/office/officeart/2005/8/layout/list1"/>
    <dgm:cxn modelId="{8F6D7DBD-7910-4F8A-B534-BA2DDD045125}" type="presOf" srcId="{A14EC6CF-2E7A-433B-86BD-324AB5DD69AF}" destId="{111D4A8C-8982-4F1E-8A72-C9AADE6856E0}" srcOrd="0" destOrd="3" presId="urn:microsoft.com/office/officeart/2005/8/layout/list1"/>
    <dgm:cxn modelId="{A6305F00-4E4F-4C4F-9893-0315D9D9A24B}" srcId="{EC046939-8F60-4D31-9AC2-4E4535CCFD5F}" destId="{8AA4CD75-4D89-4C5A-8C5E-4A2A5E29B0EB}" srcOrd="0" destOrd="0" parTransId="{6D2CFF1C-B7BC-40B4-A6DD-933495FE02CD}" sibTransId="{A6FA9B4D-2D65-4323-A5C8-C8C12F4014F1}"/>
    <dgm:cxn modelId="{5D3D9EE2-1589-4360-A0B7-34F24F5FA05A}" type="presOf" srcId="{C1530F38-3AFE-4F24-B0C0-34BDF1FEDAFB}" destId="{111D4A8C-8982-4F1E-8A72-C9AADE6856E0}" srcOrd="0" destOrd="9" presId="urn:microsoft.com/office/officeart/2005/8/layout/list1"/>
    <dgm:cxn modelId="{3DF73F45-DCC8-45F8-AE3A-1619E5FB3FF1}" type="presOf" srcId="{D4A7ECCF-C199-4962-B94A-3E464D4C085F}" destId="{111D4A8C-8982-4F1E-8A72-C9AADE6856E0}" srcOrd="0" destOrd="5" presId="urn:microsoft.com/office/officeart/2005/8/layout/list1"/>
    <dgm:cxn modelId="{6F6268F4-DA84-4D4D-BE49-A8B2B9A0E1E7}" type="presOf" srcId="{3FCFF80F-82B0-430C-8978-87D5B3116C18}" destId="{111D4A8C-8982-4F1E-8A72-C9AADE6856E0}" srcOrd="0" destOrd="4" presId="urn:microsoft.com/office/officeart/2005/8/layout/list1"/>
    <dgm:cxn modelId="{7E4B7AC1-50CB-46E4-8E3D-53659395DE20}" srcId="{8AA4CD75-4D89-4C5A-8C5E-4A2A5E29B0EB}" destId="{6B46A92C-D0E8-4FD8-BEEB-5DCF364A6552}" srcOrd="0" destOrd="0" parTransId="{586F4478-AB5A-4E0A-834F-7A832A2E0274}" sibTransId="{7C178498-A801-430E-A979-C8B9E7FA7FE3}"/>
    <dgm:cxn modelId="{A8C829A9-BC7F-4C1C-A91B-7F7CE89D0D42}" srcId="{8AA4CD75-4D89-4C5A-8C5E-4A2A5E29B0EB}" destId="{2E3B797C-E729-4E97-A747-F3F260802881}" srcOrd="8" destOrd="0" parTransId="{E886545F-9589-42DB-84B3-4F09CD34DDD4}" sibTransId="{A2F4F078-39B2-4DC8-813E-BB8C1DE17B26}"/>
    <dgm:cxn modelId="{5A746B39-3C95-473A-93CA-279F479D1AD3}" type="presOf" srcId="{2E3B797C-E729-4E97-A747-F3F260802881}" destId="{111D4A8C-8982-4F1E-8A72-C9AADE6856E0}" srcOrd="0" destOrd="8" presId="urn:microsoft.com/office/officeart/2005/8/layout/list1"/>
    <dgm:cxn modelId="{B4CBEFDC-8169-46E8-BAF0-8A18079581DD}" srcId="{8AA4CD75-4D89-4C5A-8C5E-4A2A5E29B0EB}" destId="{2A3B5F43-BA75-4A98-A16F-4C8FB5A441A9}" srcOrd="12" destOrd="0" parTransId="{A411A12D-8850-474E-9735-EECC470997DF}" sibTransId="{8034CA98-6135-4D53-8A87-1A04B611158D}"/>
    <dgm:cxn modelId="{F90891F7-AE20-4D14-AEAD-9F1D87D1A56F}" srcId="{8AA4CD75-4D89-4C5A-8C5E-4A2A5E29B0EB}" destId="{48D396C5-4798-4B5F-9138-760C122E22C5}" srcOrd="6" destOrd="0" parTransId="{A95949F6-3919-49CD-8545-660310CBAC36}" sibTransId="{2193BE42-A376-476E-84F3-ACD9EFC5F37C}"/>
    <dgm:cxn modelId="{8A34E528-A134-417B-B7F6-8623990F1304}" type="presOf" srcId="{2A3B5F43-BA75-4A98-A16F-4C8FB5A441A9}" destId="{111D4A8C-8982-4F1E-8A72-C9AADE6856E0}" srcOrd="0" destOrd="12" presId="urn:microsoft.com/office/officeart/2005/8/layout/list1"/>
    <dgm:cxn modelId="{D59545BE-1512-44E4-8419-E291C3F6297C}" type="presOf" srcId="{0E79DA94-2AF9-45F6-BE7F-FD31B2EA253A}" destId="{111D4A8C-8982-4F1E-8A72-C9AADE6856E0}" srcOrd="0" destOrd="2" presId="urn:microsoft.com/office/officeart/2005/8/layout/list1"/>
    <dgm:cxn modelId="{FACFB405-D44D-481F-A3FD-0D133FDFD100}" type="presOf" srcId="{8AA4CD75-4D89-4C5A-8C5E-4A2A5E29B0EB}" destId="{2CBB667E-14A2-48D8-A28D-F69C100487B5}" srcOrd="0" destOrd="0" presId="urn:microsoft.com/office/officeart/2005/8/layout/list1"/>
    <dgm:cxn modelId="{4D3338F5-B06B-4271-9D64-716CAAF95E7A}" srcId="{8AA4CD75-4D89-4C5A-8C5E-4A2A5E29B0EB}" destId="{C1530F38-3AFE-4F24-B0C0-34BDF1FEDAFB}" srcOrd="9" destOrd="0" parTransId="{A98A7641-42CB-47A8-9E02-D3D65EAA3122}" sibTransId="{C30329F0-19F9-4D87-BDD6-B0B66B50DF9F}"/>
    <dgm:cxn modelId="{80EAA3DF-7F0E-4A37-AA8E-9782E65CB92C}" srcId="{8AA4CD75-4D89-4C5A-8C5E-4A2A5E29B0EB}" destId="{9953BD1C-AD61-4A61-A9B6-E36D888B3B12}" srcOrd="7" destOrd="0" parTransId="{03E5BEF5-0606-4775-9500-47B83CE3B90B}" sibTransId="{FAE3FD3E-DF07-4103-8481-12C1E9D5269D}"/>
    <dgm:cxn modelId="{2F619F1E-0CF5-4531-8065-22160A4C2886}" srcId="{8AA4CD75-4D89-4C5A-8C5E-4A2A5E29B0EB}" destId="{D4A7ECCF-C199-4962-B94A-3E464D4C085F}" srcOrd="5" destOrd="0" parTransId="{F304CEA9-1F54-44A0-A518-B0BE03C496F4}" sibTransId="{319DFB7C-9C53-4DD6-BDFC-7C132890924B}"/>
    <dgm:cxn modelId="{73CB89C0-0275-4E4E-A3F5-4DE1C8E9EC45}" type="presOf" srcId="{4A9930A7-453F-4096-B5DB-DB86E6F26AD6}" destId="{111D4A8C-8982-4F1E-8A72-C9AADE6856E0}" srcOrd="0" destOrd="10" presId="urn:microsoft.com/office/officeart/2005/8/layout/list1"/>
    <dgm:cxn modelId="{E5B0F93D-534B-4673-9943-454EA0294609}" type="presOf" srcId="{8AA4CD75-4D89-4C5A-8C5E-4A2A5E29B0EB}" destId="{D7FF6AC9-95B3-4229-BE19-507ACCCE7556}" srcOrd="1" destOrd="0" presId="urn:microsoft.com/office/officeart/2005/8/layout/list1"/>
    <dgm:cxn modelId="{D75DBAF1-7790-4F95-BF94-E81206DE734A}" srcId="{8AA4CD75-4D89-4C5A-8C5E-4A2A5E29B0EB}" destId="{A14EC6CF-2E7A-433B-86BD-324AB5DD69AF}" srcOrd="3" destOrd="0" parTransId="{47B40BB2-BC7C-4853-93BA-DE4D868FECD9}" sibTransId="{EC535CD5-3326-44EF-AB7B-5BEF3E031814}"/>
    <dgm:cxn modelId="{6716F9C0-A797-498C-B63A-37F406CF4EB3}" srcId="{8AA4CD75-4D89-4C5A-8C5E-4A2A5E29B0EB}" destId="{0E79DA94-2AF9-45F6-BE7F-FD31B2EA253A}" srcOrd="2" destOrd="0" parTransId="{8BAD35CD-8CD5-404C-A1E4-CC95E0B09212}" sibTransId="{4F8B38EE-54B7-4F59-B541-CD0F73C54EDE}"/>
    <dgm:cxn modelId="{BCB2BAFE-0A1F-4DBC-8ECF-487A6568F39F}" type="presOf" srcId="{EC046939-8F60-4D31-9AC2-4E4535CCFD5F}" destId="{7D30941D-A3F6-4DB8-8A4C-38E47BC42BFC}" srcOrd="0" destOrd="0" presId="urn:microsoft.com/office/officeart/2005/8/layout/list1"/>
    <dgm:cxn modelId="{069A5E2B-6B48-41C2-A5E9-CE80D24BAE6A}" type="presOf" srcId="{48D396C5-4798-4B5F-9138-760C122E22C5}" destId="{111D4A8C-8982-4F1E-8A72-C9AADE6856E0}" srcOrd="0" destOrd="6" presId="urn:microsoft.com/office/officeart/2005/8/layout/list1"/>
    <dgm:cxn modelId="{746ED6E0-CC19-4E80-8AC3-E74D9336BF4C}" srcId="{8AA4CD75-4D89-4C5A-8C5E-4A2A5E29B0EB}" destId="{3FCFF80F-82B0-430C-8978-87D5B3116C18}" srcOrd="4" destOrd="0" parTransId="{1FE61910-4E10-41EB-B24B-D3B8D2E277CE}" sibTransId="{F276583A-9BDE-401E-AA7B-AEF972D4642A}"/>
    <dgm:cxn modelId="{0BB3A72F-C802-45E7-B385-035D93E1A1CA}" srcId="{8AA4CD75-4D89-4C5A-8C5E-4A2A5E29B0EB}" destId="{3829CE23-2693-44FA-B28F-50ECF0870CA7}" srcOrd="1" destOrd="0" parTransId="{795FCC69-0AF8-4C0C-B32D-1BDA93B5B5DE}" sibTransId="{5E2F8725-20B3-4307-A8B2-3D5913370F5F}"/>
    <dgm:cxn modelId="{E13088C9-89E4-40A8-8667-CDDABBC5C67E}" type="presOf" srcId="{3829CE23-2693-44FA-B28F-50ECF0870CA7}" destId="{111D4A8C-8982-4F1E-8A72-C9AADE6856E0}" srcOrd="0" destOrd="1" presId="urn:microsoft.com/office/officeart/2005/8/layout/list1"/>
    <dgm:cxn modelId="{56AE57CF-5DAC-473E-9D80-25563B2A4967}" type="presOf" srcId="{873346DD-B772-4EBA-A466-245B2CB0D65A}" destId="{111D4A8C-8982-4F1E-8A72-C9AADE6856E0}" srcOrd="0" destOrd="11" presId="urn:microsoft.com/office/officeart/2005/8/layout/list1"/>
    <dgm:cxn modelId="{B47D53DF-C316-45FA-ABB4-F74F0855180A}" type="presParOf" srcId="{7D30941D-A3F6-4DB8-8A4C-38E47BC42BFC}" destId="{F7965793-7295-4101-80B2-BFF966A89E38}" srcOrd="0" destOrd="0" presId="urn:microsoft.com/office/officeart/2005/8/layout/list1"/>
    <dgm:cxn modelId="{80AA1A4E-E784-4579-8608-C558AC10185A}" type="presParOf" srcId="{F7965793-7295-4101-80B2-BFF966A89E38}" destId="{2CBB667E-14A2-48D8-A28D-F69C100487B5}" srcOrd="0" destOrd="0" presId="urn:microsoft.com/office/officeart/2005/8/layout/list1"/>
    <dgm:cxn modelId="{328315FB-3D54-4E29-9BFB-347B9C08C802}" type="presParOf" srcId="{F7965793-7295-4101-80B2-BFF966A89E38}" destId="{D7FF6AC9-95B3-4229-BE19-507ACCCE7556}" srcOrd="1" destOrd="0" presId="urn:microsoft.com/office/officeart/2005/8/layout/list1"/>
    <dgm:cxn modelId="{E48F1176-5AEC-4B08-A678-475B18C31AAD}" type="presParOf" srcId="{7D30941D-A3F6-4DB8-8A4C-38E47BC42BFC}" destId="{C4AE6A10-7DFC-4D2B-A7AC-D53543439FF4}" srcOrd="1" destOrd="0" presId="urn:microsoft.com/office/officeart/2005/8/layout/list1"/>
    <dgm:cxn modelId="{C472C0B8-A8CB-470E-9317-FBEDAFF71CB4}" type="presParOf" srcId="{7D30941D-A3F6-4DB8-8A4C-38E47BC42BFC}" destId="{111D4A8C-8982-4F1E-8A72-C9AADE6856E0}" srcOrd="2" destOrd="0" presId="urn:microsoft.com/office/officeart/2005/8/layout/list1"/>
  </dgm:cxnLst>
  <dgm:bg>
    <a:effectLst>
      <a:outerShdw blurRad="50800" dist="38100" dir="5400000" algn="t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6D6D395-3453-4F37-BBFF-2F1664764DF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5C531D-C999-4F7C-8634-55A0C77A350D}">
      <dgm:prSet phldrT="[Text]"/>
      <dgm:spPr/>
      <dgm:t>
        <a:bodyPr/>
        <a:lstStyle/>
        <a:p>
          <a:r>
            <a:rPr lang="en-US" dirty="0" smtClean="0"/>
            <a:t>Azure</a:t>
          </a:r>
          <a:endParaRPr lang="en-US" dirty="0"/>
        </a:p>
      </dgm:t>
    </dgm:pt>
    <dgm:pt modelId="{B9279448-CC27-4316-9C13-C2EF67169BF1}" type="parTrans" cxnId="{F7C8FE42-1796-40BC-957A-8ACD30A8FFE5}">
      <dgm:prSet/>
      <dgm:spPr/>
      <dgm:t>
        <a:bodyPr/>
        <a:lstStyle/>
        <a:p>
          <a:endParaRPr lang="en-US"/>
        </a:p>
      </dgm:t>
    </dgm:pt>
    <dgm:pt modelId="{30C38B4D-989E-4477-97F5-54920DF83DD0}" type="sibTrans" cxnId="{F7C8FE42-1796-40BC-957A-8ACD30A8FFE5}">
      <dgm:prSet/>
      <dgm:spPr/>
      <dgm:t>
        <a:bodyPr/>
        <a:lstStyle/>
        <a:p>
          <a:endParaRPr lang="en-US"/>
        </a:p>
      </dgm:t>
    </dgm:pt>
    <dgm:pt modelId="{254968AB-1827-42CD-BF05-EB0AABAF884B}">
      <dgm:prSet phldrT="[Text]"/>
      <dgm:spPr/>
      <dgm:t>
        <a:bodyPr/>
        <a:lstStyle/>
        <a:p>
          <a:r>
            <a:rPr lang="en-US" dirty="0" smtClean="0"/>
            <a:t>Cloud</a:t>
          </a:r>
          <a:endParaRPr lang="en-US" dirty="0"/>
        </a:p>
      </dgm:t>
    </dgm:pt>
    <dgm:pt modelId="{E4357E33-8E38-457C-84B3-5A02768B8294}" type="parTrans" cxnId="{D88ECE5A-B8E2-4EBB-A8DA-4E8F4225D685}">
      <dgm:prSet/>
      <dgm:spPr/>
      <dgm:t>
        <a:bodyPr/>
        <a:lstStyle/>
        <a:p>
          <a:endParaRPr lang="en-US"/>
        </a:p>
      </dgm:t>
    </dgm:pt>
    <dgm:pt modelId="{A9892ECD-6F0B-486E-9A85-E5B2095FEC0E}" type="sibTrans" cxnId="{D88ECE5A-B8E2-4EBB-A8DA-4E8F4225D685}">
      <dgm:prSet/>
      <dgm:spPr/>
      <dgm:t>
        <a:bodyPr/>
        <a:lstStyle/>
        <a:p>
          <a:endParaRPr lang="en-US"/>
        </a:p>
      </dgm:t>
    </dgm:pt>
    <dgm:pt modelId="{9FA16932-41F6-4A1F-855A-525EDCB5D445}">
      <dgm:prSet phldrT="[Text]"/>
      <dgm:spPr/>
      <dgm:t>
        <a:bodyPr/>
        <a:lstStyle/>
        <a:p>
          <a:r>
            <a:rPr lang="en-US" dirty="0" smtClean="0"/>
            <a:t>Pre-built Images</a:t>
          </a:r>
          <a:endParaRPr lang="en-US" dirty="0"/>
        </a:p>
      </dgm:t>
    </dgm:pt>
    <dgm:pt modelId="{2199C488-7693-4FE1-848A-107D464288C4}" type="parTrans" cxnId="{3D40E4AD-A2B8-4ABC-AE48-C4A79403F28C}">
      <dgm:prSet/>
      <dgm:spPr/>
      <dgm:t>
        <a:bodyPr/>
        <a:lstStyle/>
        <a:p>
          <a:endParaRPr lang="en-US"/>
        </a:p>
      </dgm:t>
    </dgm:pt>
    <dgm:pt modelId="{766B31D6-61CD-4882-9BB4-7212A30964E4}" type="sibTrans" cxnId="{3D40E4AD-A2B8-4ABC-AE48-C4A79403F28C}">
      <dgm:prSet/>
      <dgm:spPr/>
      <dgm:t>
        <a:bodyPr/>
        <a:lstStyle/>
        <a:p>
          <a:endParaRPr lang="en-US"/>
        </a:p>
      </dgm:t>
    </dgm:pt>
    <dgm:pt modelId="{9275551F-BBCC-4DA3-AE33-2C393F02EFF1}">
      <dgm:prSet phldrT="[Text]"/>
      <dgm:spPr/>
      <dgm:t>
        <a:bodyPr/>
        <a:lstStyle/>
        <a:p>
          <a:r>
            <a:rPr lang="en-US" dirty="0" smtClean="0"/>
            <a:t>Windows</a:t>
          </a:r>
          <a:endParaRPr lang="en-US" dirty="0"/>
        </a:p>
      </dgm:t>
    </dgm:pt>
    <dgm:pt modelId="{4109C9F9-BCBB-4711-B78C-6FE1271911E7}" type="parTrans" cxnId="{CED7787E-B767-4983-9CBE-C927FEE2E619}">
      <dgm:prSet/>
      <dgm:spPr/>
      <dgm:t>
        <a:bodyPr/>
        <a:lstStyle/>
        <a:p>
          <a:endParaRPr lang="en-US"/>
        </a:p>
      </dgm:t>
    </dgm:pt>
    <dgm:pt modelId="{5897760F-8BDE-4239-A662-8771883671F9}" type="sibTrans" cxnId="{CED7787E-B767-4983-9CBE-C927FEE2E619}">
      <dgm:prSet/>
      <dgm:spPr/>
      <dgm:t>
        <a:bodyPr/>
        <a:lstStyle/>
        <a:p>
          <a:endParaRPr lang="en-US"/>
        </a:p>
      </dgm:t>
    </dgm:pt>
    <dgm:pt modelId="{21706EC5-FB14-49D7-816A-A7F08B87D516}">
      <dgm:prSet phldrT="[Text]"/>
      <dgm:spPr/>
      <dgm:t>
        <a:bodyPr/>
        <a:lstStyle/>
        <a:p>
          <a:r>
            <a:rPr lang="en-US" dirty="0" smtClean="0"/>
            <a:t>Kernel</a:t>
          </a:r>
          <a:endParaRPr lang="en-US" dirty="0"/>
        </a:p>
      </dgm:t>
    </dgm:pt>
    <dgm:pt modelId="{2A697900-AE81-482E-A644-133561D71699}" type="parTrans" cxnId="{6A4B465A-A3B5-4AEA-AA30-AB15C731DC9A}">
      <dgm:prSet/>
      <dgm:spPr/>
      <dgm:t>
        <a:bodyPr/>
        <a:lstStyle/>
        <a:p>
          <a:endParaRPr lang="en-US"/>
        </a:p>
      </dgm:t>
    </dgm:pt>
    <dgm:pt modelId="{9A2835AC-6541-4E3F-BCA8-05A7EA2F4B5D}" type="sibTrans" cxnId="{6A4B465A-A3B5-4AEA-AA30-AB15C731DC9A}">
      <dgm:prSet/>
      <dgm:spPr/>
      <dgm:t>
        <a:bodyPr/>
        <a:lstStyle/>
        <a:p>
          <a:endParaRPr lang="en-US"/>
        </a:p>
      </dgm:t>
    </dgm:pt>
    <dgm:pt modelId="{19C8519D-1459-445B-9808-E49B8FC1A1AA}">
      <dgm:prSet phldrT="[Text]"/>
      <dgm:spPr/>
      <dgm:t>
        <a:bodyPr/>
        <a:lstStyle/>
        <a:p>
          <a:r>
            <a:rPr lang="en-US" dirty="0" smtClean="0"/>
            <a:t>Libraries</a:t>
          </a:r>
          <a:endParaRPr lang="en-US" dirty="0"/>
        </a:p>
      </dgm:t>
    </dgm:pt>
    <dgm:pt modelId="{FF2670DF-0386-400B-BC01-F1582E8973D0}" type="parTrans" cxnId="{7F09912B-89DA-41DB-844E-F06BBCD6C965}">
      <dgm:prSet/>
      <dgm:spPr/>
      <dgm:t>
        <a:bodyPr/>
        <a:lstStyle/>
        <a:p>
          <a:endParaRPr lang="en-US"/>
        </a:p>
      </dgm:t>
    </dgm:pt>
    <dgm:pt modelId="{3045651E-37AF-4B6A-AEAC-D87DCD0284AB}" type="sibTrans" cxnId="{7F09912B-89DA-41DB-844E-F06BBCD6C965}">
      <dgm:prSet/>
      <dgm:spPr/>
      <dgm:t>
        <a:bodyPr/>
        <a:lstStyle/>
        <a:p>
          <a:endParaRPr lang="en-US"/>
        </a:p>
      </dgm:t>
    </dgm:pt>
    <dgm:pt modelId="{8FC565A6-F3ED-4A55-B198-698853ABFC26}">
      <dgm:prSet phldrT="[Text]"/>
      <dgm:spPr/>
      <dgm:t>
        <a:bodyPr/>
        <a:lstStyle/>
        <a:p>
          <a:r>
            <a:rPr lang="en-US" dirty="0" smtClean="0"/>
            <a:t>Hyper-V</a:t>
          </a:r>
          <a:endParaRPr lang="en-US" dirty="0"/>
        </a:p>
      </dgm:t>
    </dgm:pt>
    <dgm:pt modelId="{66A2D6E6-ED8A-4E27-BC6E-C751C7C06844}" type="parTrans" cxnId="{38989D1E-E17E-42B8-8E5F-572A5E0B35F9}">
      <dgm:prSet/>
      <dgm:spPr/>
      <dgm:t>
        <a:bodyPr/>
        <a:lstStyle/>
        <a:p>
          <a:endParaRPr lang="en-US"/>
        </a:p>
      </dgm:t>
    </dgm:pt>
    <dgm:pt modelId="{9610AE1B-83CE-45BD-9CA3-4CB6CEEB60C4}" type="sibTrans" cxnId="{38989D1E-E17E-42B8-8E5F-572A5E0B35F9}">
      <dgm:prSet/>
      <dgm:spPr/>
      <dgm:t>
        <a:bodyPr/>
        <a:lstStyle/>
        <a:p>
          <a:endParaRPr lang="en-US"/>
        </a:p>
      </dgm:t>
    </dgm:pt>
    <dgm:pt modelId="{51DFF35E-20DB-4DCA-AF99-79727E38F579}">
      <dgm:prSet phldrT="[Text]"/>
      <dgm:spPr/>
      <dgm:t>
        <a:bodyPr/>
        <a:lstStyle/>
        <a:p>
          <a:r>
            <a:rPr lang="en-US" dirty="0" smtClean="0"/>
            <a:t>Multi-Tenant</a:t>
          </a:r>
          <a:endParaRPr lang="en-US" dirty="0"/>
        </a:p>
      </dgm:t>
    </dgm:pt>
    <dgm:pt modelId="{13498227-806F-4312-A0B1-09D2D0CDFF08}" type="parTrans" cxnId="{0A22E34E-00A6-4891-92D4-FA38AEA71B45}">
      <dgm:prSet/>
      <dgm:spPr/>
      <dgm:t>
        <a:bodyPr/>
        <a:lstStyle/>
        <a:p>
          <a:endParaRPr lang="en-US"/>
        </a:p>
      </dgm:t>
    </dgm:pt>
    <dgm:pt modelId="{48AD6EBA-32BA-4F3D-A2F2-9DD897ABFC9A}" type="sibTrans" cxnId="{0A22E34E-00A6-4891-92D4-FA38AEA71B45}">
      <dgm:prSet/>
      <dgm:spPr/>
      <dgm:t>
        <a:bodyPr/>
        <a:lstStyle/>
        <a:p>
          <a:endParaRPr lang="en-US"/>
        </a:p>
      </dgm:t>
    </dgm:pt>
    <dgm:pt modelId="{E8963299-2551-4F33-9024-2D95F2C756C3}">
      <dgm:prSet phldrT="[Text]"/>
      <dgm:spPr/>
      <dgm:t>
        <a:bodyPr/>
        <a:lstStyle/>
        <a:p>
          <a:r>
            <a:rPr lang="en-US" dirty="0" smtClean="0"/>
            <a:t>Many Options</a:t>
          </a:r>
          <a:endParaRPr lang="en-US" dirty="0"/>
        </a:p>
      </dgm:t>
    </dgm:pt>
    <dgm:pt modelId="{67D5AA92-B14B-4A92-AECF-203C24B2542F}" type="parTrans" cxnId="{06DF7EE5-9587-4F06-B2D1-1558CD632951}">
      <dgm:prSet/>
      <dgm:spPr/>
      <dgm:t>
        <a:bodyPr/>
        <a:lstStyle/>
        <a:p>
          <a:endParaRPr lang="en-US"/>
        </a:p>
      </dgm:t>
    </dgm:pt>
    <dgm:pt modelId="{06A70BF0-0C87-4B70-B2CD-5C33AD7B39DA}" type="sibTrans" cxnId="{06DF7EE5-9587-4F06-B2D1-1558CD632951}">
      <dgm:prSet/>
      <dgm:spPr/>
      <dgm:t>
        <a:bodyPr/>
        <a:lstStyle/>
        <a:p>
          <a:endParaRPr lang="en-US"/>
        </a:p>
      </dgm:t>
    </dgm:pt>
    <dgm:pt modelId="{CFBA32A2-41DA-450A-B859-1E7EAE7BE286}">
      <dgm:prSet phldrT="[Text]"/>
      <dgm:spPr/>
      <dgm:t>
        <a:bodyPr/>
        <a:lstStyle/>
        <a:p>
          <a:r>
            <a:rPr lang="en-US" dirty="0" smtClean="0"/>
            <a:t>Cross-boundaries</a:t>
          </a:r>
          <a:endParaRPr lang="en-US" dirty="0"/>
        </a:p>
      </dgm:t>
    </dgm:pt>
    <dgm:pt modelId="{3F39F5FB-D316-45FD-9AA9-6A634E16A764}" type="parTrans" cxnId="{368026A5-DC28-4FFA-AF58-32F689C41055}">
      <dgm:prSet/>
      <dgm:spPr/>
      <dgm:t>
        <a:bodyPr/>
        <a:lstStyle/>
        <a:p>
          <a:endParaRPr lang="en-US"/>
        </a:p>
      </dgm:t>
    </dgm:pt>
    <dgm:pt modelId="{35DE7281-1E47-42C8-ADAF-1C75FEECE428}" type="sibTrans" cxnId="{368026A5-DC28-4FFA-AF58-32F689C41055}">
      <dgm:prSet/>
      <dgm:spPr/>
      <dgm:t>
        <a:bodyPr/>
        <a:lstStyle/>
        <a:p>
          <a:endParaRPr lang="en-US"/>
        </a:p>
      </dgm:t>
    </dgm:pt>
    <dgm:pt modelId="{89BF999C-B4D1-4927-B705-448456AD7355}">
      <dgm:prSet phldrT="[Text]"/>
      <dgm:spPr/>
      <dgm:t>
        <a:bodyPr/>
        <a:lstStyle/>
        <a:p>
          <a:r>
            <a:rPr lang="en-US" dirty="0" smtClean="0"/>
            <a:t>Wide distribution</a:t>
          </a:r>
          <a:endParaRPr lang="en-US" dirty="0"/>
        </a:p>
      </dgm:t>
    </dgm:pt>
    <dgm:pt modelId="{5D5DA1A1-4771-4A0A-AF8C-508A539C0BF1}" type="parTrans" cxnId="{7E1B4C2A-A62F-4021-86F5-1ABE309B1591}">
      <dgm:prSet/>
      <dgm:spPr/>
      <dgm:t>
        <a:bodyPr/>
        <a:lstStyle/>
        <a:p>
          <a:endParaRPr lang="en-US"/>
        </a:p>
      </dgm:t>
    </dgm:pt>
    <dgm:pt modelId="{9ABA8183-D52B-49B6-ADE2-7DEB05036257}" type="sibTrans" cxnId="{7E1B4C2A-A62F-4021-86F5-1ABE309B1591}">
      <dgm:prSet/>
      <dgm:spPr/>
      <dgm:t>
        <a:bodyPr/>
        <a:lstStyle/>
        <a:p>
          <a:endParaRPr lang="en-US"/>
        </a:p>
      </dgm:t>
    </dgm:pt>
    <dgm:pt modelId="{7B96156D-0682-4A42-9D2C-76E337452DF0}">
      <dgm:prSet phldrT="[Text]"/>
      <dgm:spPr/>
      <dgm:t>
        <a:bodyPr/>
        <a:lstStyle/>
        <a:p>
          <a:r>
            <a:rPr lang="en-US" dirty="0" smtClean="0"/>
            <a:t>API’s</a:t>
          </a:r>
          <a:endParaRPr lang="en-US" dirty="0"/>
        </a:p>
      </dgm:t>
    </dgm:pt>
    <dgm:pt modelId="{597EE617-7447-4B7C-AD1C-07FA7E7333E2}" type="parTrans" cxnId="{D6BE1008-86A8-4B41-8114-28D1FDEEFCB1}">
      <dgm:prSet/>
      <dgm:spPr/>
      <dgm:t>
        <a:bodyPr/>
        <a:lstStyle/>
        <a:p>
          <a:endParaRPr lang="en-US"/>
        </a:p>
      </dgm:t>
    </dgm:pt>
    <dgm:pt modelId="{404E8C4D-8FE2-41D1-A32D-AB12A6F8AC83}" type="sibTrans" cxnId="{D6BE1008-86A8-4B41-8114-28D1FDEEFCB1}">
      <dgm:prSet/>
      <dgm:spPr/>
      <dgm:t>
        <a:bodyPr/>
        <a:lstStyle/>
        <a:p>
          <a:endParaRPr lang="en-US"/>
        </a:p>
      </dgm:t>
    </dgm:pt>
    <dgm:pt modelId="{2E70E59D-50DE-4475-8016-AF13DB36CF89}">
      <dgm:prSet phldrT="[Text]"/>
      <dgm:spPr/>
      <dgm:t>
        <a:bodyPr/>
        <a:lstStyle/>
        <a:p>
          <a:r>
            <a:rPr lang="en-US" dirty="0" smtClean="0"/>
            <a:t>Cloud / Hybrid / On-</a:t>
          </a:r>
          <a:r>
            <a:rPr lang="en-US" dirty="0" err="1" smtClean="0"/>
            <a:t>Prem</a:t>
          </a:r>
          <a:endParaRPr lang="en-US" dirty="0"/>
        </a:p>
      </dgm:t>
    </dgm:pt>
    <dgm:pt modelId="{7EDDC6B3-6E47-4EA0-9036-EB08E11167C5}" type="parTrans" cxnId="{24570AC9-F2A7-4EC6-9586-DE09ADDC4B18}">
      <dgm:prSet/>
      <dgm:spPr/>
      <dgm:t>
        <a:bodyPr/>
        <a:lstStyle/>
        <a:p>
          <a:endParaRPr lang="en-US"/>
        </a:p>
      </dgm:t>
    </dgm:pt>
    <dgm:pt modelId="{5D121254-DF59-4A21-8572-F19403008E57}" type="sibTrans" cxnId="{24570AC9-F2A7-4EC6-9586-DE09ADDC4B18}">
      <dgm:prSet/>
      <dgm:spPr/>
      <dgm:t>
        <a:bodyPr/>
        <a:lstStyle/>
        <a:p>
          <a:endParaRPr lang="en-US"/>
        </a:p>
      </dgm:t>
    </dgm:pt>
    <dgm:pt modelId="{DBA87083-B423-4C94-A999-361D67403638}">
      <dgm:prSet phldrT="[Text]"/>
      <dgm:spPr/>
      <dgm:t>
        <a:bodyPr/>
        <a:lstStyle/>
        <a:p>
          <a:r>
            <a:rPr lang="en-US" dirty="0" smtClean="0"/>
            <a:t>Skillset</a:t>
          </a:r>
          <a:endParaRPr lang="en-US" dirty="0"/>
        </a:p>
      </dgm:t>
    </dgm:pt>
    <dgm:pt modelId="{6DAC658A-F356-4DCD-B760-31FA3F5276D5}" type="parTrans" cxnId="{645B480B-2595-4F63-A3FB-BCCD11D89056}">
      <dgm:prSet/>
      <dgm:spPr/>
      <dgm:t>
        <a:bodyPr/>
        <a:lstStyle/>
        <a:p>
          <a:endParaRPr lang="en-US"/>
        </a:p>
      </dgm:t>
    </dgm:pt>
    <dgm:pt modelId="{3A51C15B-2CFD-4D9B-8B71-93E8D917F824}" type="sibTrans" cxnId="{645B480B-2595-4F63-A3FB-BCCD11D89056}">
      <dgm:prSet/>
      <dgm:spPr/>
      <dgm:t>
        <a:bodyPr/>
        <a:lstStyle/>
        <a:p>
          <a:endParaRPr lang="en-US"/>
        </a:p>
      </dgm:t>
    </dgm:pt>
    <dgm:pt modelId="{86282B73-E1C6-4829-B128-9E90CF46C6F0}">
      <dgm:prSet phldrT="[Text]"/>
      <dgm:spPr/>
      <dgm:t>
        <a:bodyPr/>
        <a:lstStyle/>
        <a:p>
          <a:endParaRPr lang="en-US" dirty="0"/>
        </a:p>
      </dgm:t>
    </dgm:pt>
    <dgm:pt modelId="{78507EB0-C55A-4F2D-9616-F3DEC941E3AB}" type="parTrans" cxnId="{048CE417-1988-4C2A-B336-DE8B304AC92F}">
      <dgm:prSet/>
      <dgm:spPr/>
      <dgm:t>
        <a:bodyPr/>
        <a:lstStyle/>
        <a:p>
          <a:endParaRPr lang="en-US"/>
        </a:p>
      </dgm:t>
    </dgm:pt>
    <dgm:pt modelId="{866F1E37-8F91-4CF8-AF93-E9F98B7EB23E}" type="sibTrans" cxnId="{048CE417-1988-4C2A-B336-DE8B304AC92F}">
      <dgm:prSet/>
      <dgm:spPr/>
      <dgm:t>
        <a:bodyPr/>
        <a:lstStyle/>
        <a:p>
          <a:endParaRPr lang="en-US"/>
        </a:p>
      </dgm:t>
    </dgm:pt>
    <dgm:pt modelId="{A50850A9-ADED-47A4-8C64-2BEC5333040F}">
      <dgm:prSet phldrT="[Text]"/>
      <dgm:spPr/>
      <dgm:t>
        <a:bodyPr/>
        <a:lstStyle/>
        <a:p>
          <a:r>
            <a:rPr lang="en-US" dirty="0" smtClean="0"/>
            <a:t>Shared Hosting</a:t>
          </a:r>
          <a:endParaRPr lang="en-US" dirty="0"/>
        </a:p>
      </dgm:t>
    </dgm:pt>
    <dgm:pt modelId="{53C78A94-73FA-45C4-B4F3-F76C148A2801}" type="parTrans" cxnId="{AE033981-7D1C-4E11-872A-91C37D7D6A36}">
      <dgm:prSet/>
      <dgm:spPr/>
      <dgm:t>
        <a:bodyPr/>
        <a:lstStyle/>
        <a:p>
          <a:endParaRPr lang="en-US"/>
        </a:p>
      </dgm:t>
    </dgm:pt>
    <dgm:pt modelId="{A37BA755-00D6-4AB9-B189-1E6851ACFCE8}" type="sibTrans" cxnId="{AE033981-7D1C-4E11-872A-91C37D7D6A36}">
      <dgm:prSet/>
      <dgm:spPr/>
      <dgm:t>
        <a:bodyPr/>
        <a:lstStyle/>
        <a:p>
          <a:endParaRPr lang="en-US"/>
        </a:p>
      </dgm:t>
    </dgm:pt>
    <dgm:pt modelId="{8E04DB00-DD9E-4EB9-BD7F-3A90D909FDCA}">
      <dgm:prSet phldrT="[Text]"/>
      <dgm:spPr/>
      <dgm:t>
        <a:bodyPr/>
        <a:lstStyle/>
        <a:p>
          <a:r>
            <a:rPr lang="en-US" dirty="0" smtClean="0"/>
            <a:t>Security (</a:t>
          </a:r>
          <a:r>
            <a:rPr lang="en-US" dirty="0" err="1" smtClean="0"/>
            <a:t>nano</a:t>
          </a:r>
          <a:r>
            <a:rPr lang="en-US" dirty="0" smtClean="0"/>
            <a:t>)</a:t>
          </a:r>
          <a:endParaRPr lang="en-US" dirty="0"/>
        </a:p>
      </dgm:t>
    </dgm:pt>
    <dgm:pt modelId="{2FBEA82F-B16E-4A53-9E0B-ED0FCEDED9B4}" type="parTrans" cxnId="{3EE0B692-C126-4CB5-A530-AB87B23EE80A}">
      <dgm:prSet/>
      <dgm:spPr/>
      <dgm:t>
        <a:bodyPr/>
        <a:lstStyle/>
        <a:p>
          <a:endParaRPr lang="en-US"/>
        </a:p>
      </dgm:t>
    </dgm:pt>
    <dgm:pt modelId="{1ECABF93-D274-41AA-A22E-26DA86486689}" type="sibTrans" cxnId="{3EE0B692-C126-4CB5-A530-AB87B23EE80A}">
      <dgm:prSet/>
      <dgm:spPr/>
      <dgm:t>
        <a:bodyPr/>
        <a:lstStyle/>
        <a:p>
          <a:endParaRPr lang="en-US"/>
        </a:p>
      </dgm:t>
    </dgm:pt>
    <dgm:pt modelId="{A4F75534-F0AB-4992-BF43-450BD410B808}">
      <dgm:prSet phldrT="[Text]"/>
      <dgm:spPr/>
      <dgm:t>
        <a:bodyPr/>
        <a:lstStyle/>
        <a:p>
          <a:r>
            <a:rPr lang="en-US" dirty="0" smtClean="0"/>
            <a:t>Linux or Windows</a:t>
          </a:r>
          <a:endParaRPr lang="en-US" dirty="0"/>
        </a:p>
      </dgm:t>
    </dgm:pt>
    <dgm:pt modelId="{E2A579AA-647E-4EDA-812A-F9436BBA7901}" type="parTrans" cxnId="{CB9BD2BC-2DE2-4773-A852-B638EEBA3A02}">
      <dgm:prSet/>
      <dgm:spPr/>
      <dgm:t>
        <a:bodyPr/>
        <a:lstStyle/>
        <a:p>
          <a:endParaRPr lang="en-US"/>
        </a:p>
      </dgm:t>
    </dgm:pt>
    <dgm:pt modelId="{BFB3F8B9-D658-4357-A6C4-DAB1FB558144}" type="sibTrans" cxnId="{CB9BD2BC-2DE2-4773-A852-B638EEBA3A02}">
      <dgm:prSet/>
      <dgm:spPr/>
      <dgm:t>
        <a:bodyPr/>
        <a:lstStyle/>
        <a:p>
          <a:endParaRPr lang="en-US"/>
        </a:p>
      </dgm:t>
    </dgm:pt>
    <dgm:pt modelId="{1154C517-A815-48F2-8A0A-F8ABF2B86401}">
      <dgm:prSet phldrT="[Text]"/>
      <dgm:spPr/>
      <dgm:t>
        <a:bodyPr/>
        <a:lstStyle/>
        <a:p>
          <a:r>
            <a:rPr lang="en-US" dirty="0" smtClean="0"/>
            <a:t>Speed</a:t>
          </a:r>
          <a:endParaRPr lang="en-US" dirty="0"/>
        </a:p>
      </dgm:t>
    </dgm:pt>
    <dgm:pt modelId="{0143E515-349E-4A58-97D9-27A461AA7770}" type="parTrans" cxnId="{CA3FEC97-16F8-4CF2-A784-8E10C322CBF0}">
      <dgm:prSet/>
      <dgm:spPr/>
      <dgm:t>
        <a:bodyPr/>
        <a:lstStyle/>
        <a:p>
          <a:endParaRPr lang="en-US"/>
        </a:p>
      </dgm:t>
    </dgm:pt>
    <dgm:pt modelId="{4098D7CB-6F83-4EEA-BEE7-DA45CF3BE3CD}" type="sibTrans" cxnId="{CA3FEC97-16F8-4CF2-A784-8E10C322CBF0}">
      <dgm:prSet/>
      <dgm:spPr/>
      <dgm:t>
        <a:bodyPr/>
        <a:lstStyle/>
        <a:p>
          <a:endParaRPr lang="en-US"/>
        </a:p>
      </dgm:t>
    </dgm:pt>
    <dgm:pt modelId="{12D64C4C-600D-4A6F-AE27-9B55172D8062}">
      <dgm:prSet phldrT="[Text]"/>
      <dgm:spPr/>
      <dgm:t>
        <a:bodyPr/>
        <a:lstStyle/>
        <a:p>
          <a:r>
            <a:rPr lang="en-US" dirty="0" smtClean="0"/>
            <a:t>Flexibility</a:t>
          </a:r>
          <a:endParaRPr lang="en-US" dirty="0"/>
        </a:p>
      </dgm:t>
    </dgm:pt>
    <dgm:pt modelId="{0E5727A0-6FCA-4722-8049-0D7B942CA332}" type="parTrans" cxnId="{2BF1A946-CB71-4543-B90F-11CDE71A4A6D}">
      <dgm:prSet/>
      <dgm:spPr/>
      <dgm:t>
        <a:bodyPr/>
        <a:lstStyle/>
        <a:p>
          <a:endParaRPr lang="en-US"/>
        </a:p>
      </dgm:t>
    </dgm:pt>
    <dgm:pt modelId="{32691444-2CA3-40B4-9A34-5745228B8A38}" type="sibTrans" cxnId="{2BF1A946-CB71-4543-B90F-11CDE71A4A6D}">
      <dgm:prSet/>
      <dgm:spPr/>
      <dgm:t>
        <a:bodyPr/>
        <a:lstStyle/>
        <a:p>
          <a:endParaRPr lang="en-US"/>
        </a:p>
      </dgm:t>
    </dgm:pt>
    <dgm:pt modelId="{0CB6BA02-249C-479C-B2F6-F8682CE59CCD}" type="pres">
      <dgm:prSet presAssocID="{46D6D395-3453-4F37-BBFF-2F1664764D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1D8F2A-33D7-4625-877C-23542AAF54FC}" type="pres">
      <dgm:prSet presAssocID="{625C531D-C999-4F7C-8634-55A0C77A350D}" presName="composite" presStyleCnt="0"/>
      <dgm:spPr/>
    </dgm:pt>
    <dgm:pt modelId="{4AEE56F2-712A-4120-84CF-85B7A3D0B6BB}" type="pres">
      <dgm:prSet presAssocID="{625C531D-C999-4F7C-8634-55A0C77A350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9DCA3-2EE2-471C-80F5-6E0A0A99AC1E}" type="pres">
      <dgm:prSet presAssocID="{625C531D-C999-4F7C-8634-55A0C77A350D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DC99C-E5F6-469B-A7F2-EB8A5C6BE6BC}" type="pres">
      <dgm:prSet presAssocID="{30C38B4D-989E-4477-97F5-54920DF83DD0}" presName="space" presStyleCnt="0"/>
      <dgm:spPr/>
    </dgm:pt>
    <dgm:pt modelId="{8ED6D292-35BC-4170-B832-A1D0EF4308C7}" type="pres">
      <dgm:prSet presAssocID="{9275551F-BBCC-4DA3-AE33-2C393F02EFF1}" presName="composite" presStyleCnt="0"/>
      <dgm:spPr/>
    </dgm:pt>
    <dgm:pt modelId="{A46B43EF-E06C-4B4F-9839-C8BCF4FAF758}" type="pres">
      <dgm:prSet presAssocID="{9275551F-BBCC-4DA3-AE33-2C393F02EFF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7DBAF2-C68A-463B-B399-EA2611811FA9}" type="pres">
      <dgm:prSet presAssocID="{9275551F-BBCC-4DA3-AE33-2C393F02EFF1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A67FF-BAE8-4B98-A532-D98BE38DC2E1}" type="pres">
      <dgm:prSet presAssocID="{5897760F-8BDE-4239-A662-8771883671F9}" presName="space" presStyleCnt="0"/>
      <dgm:spPr/>
    </dgm:pt>
    <dgm:pt modelId="{15766E74-09A4-4E86-81D4-E564FE897D73}" type="pres">
      <dgm:prSet presAssocID="{8FC565A6-F3ED-4A55-B198-698853ABFC26}" presName="composite" presStyleCnt="0"/>
      <dgm:spPr/>
    </dgm:pt>
    <dgm:pt modelId="{E28680EC-B305-43DD-8E4C-353664FCC9F3}" type="pres">
      <dgm:prSet presAssocID="{8FC565A6-F3ED-4A55-B198-698853ABFC2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806556-C507-445D-9561-5EFEBD5D4A4F}" type="pres">
      <dgm:prSet presAssocID="{8FC565A6-F3ED-4A55-B198-698853ABFC26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B7E24F-456B-4674-AC8D-E3E257D9D269}" type="presOf" srcId="{7B96156D-0682-4A42-9D2C-76E337452DF0}" destId="{217DBAF2-C68A-463B-B399-EA2611811FA9}" srcOrd="0" destOrd="1" presId="urn:microsoft.com/office/officeart/2005/8/layout/hList1"/>
    <dgm:cxn modelId="{3D40E4AD-A2B8-4ABC-AE48-C4A79403F28C}" srcId="{625C531D-C999-4F7C-8634-55A0C77A350D}" destId="{9FA16932-41F6-4A1F-855A-525EDCB5D445}" srcOrd="2" destOrd="0" parTransId="{2199C488-7693-4FE1-848A-107D464288C4}" sibTransId="{766B31D6-61CD-4882-9BB4-7212A30964E4}"/>
    <dgm:cxn modelId="{21DE8863-15C6-4070-9BF7-33E6C00A791E}" type="presOf" srcId="{1154C517-A815-48F2-8A0A-F8ABF2B86401}" destId="{217DBAF2-C68A-463B-B399-EA2611811FA9}" srcOrd="0" destOrd="5" presId="urn:microsoft.com/office/officeart/2005/8/layout/hList1"/>
    <dgm:cxn modelId="{492F7269-36D6-4F26-89BA-F1FC6890B100}" type="presOf" srcId="{CFBA32A2-41DA-450A-B859-1E7EAE7BE286}" destId="{4939DCA3-2EE2-471C-80F5-6E0A0A99AC1E}" srcOrd="0" destOrd="4" presId="urn:microsoft.com/office/officeart/2005/8/layout/hList1"/>
    <dgm:cxn modelId="{0A22E34E-00A6-4891-92D4-FA38AEA71B45}" srcId="{8FC565A6-F3ED-4A55-B198-698853ABFC26}" destId="{51DFF35E-20DB-4DCA-AF99-79727E38F579}" srcOrd="0" destOrd="0" parTransId="{13498227-806F-4312-A0B1-09D2D0CDFF08}" sibTransId="{48AD6EBA-32BA-4F3D-A2F2-9DD897ABFC9A}"/>
    <dgm:cxn modelId="{CB9BD2BC-2DE2-4773-A852-B638EEBA3A02}" srcId="{625C531D-C999-4F7C-8634-55A0C77A350D}" destId="{A4F75534-F0AB-4992-BF43-450BD410B808}" srcOrd="1" destOrd="0" parTransId="{E2A579AA-647E-4EDA-812A-F9436BBA7901}" sibTransId="{BFB3F8B9-D658-4357-A6C4-DAB1FB558144}"/>
    <dgm:cxn modelId="{645B480B-2595-4F63-A3FB-BCCD11D89056}" srcId="{9275551F-BBCC-4DA3-AE33-2C393F02EFF1}" destId="{DBA87083-B423-4C94-A999-361D67403638}" srcOrd="4" destOrd="0" parTransId="{6DAC658A-F356-4DCD-B760-31FA3F5276D5}" sibTransId="{3A51C15B-2CFD-4D9B-8B71-93E8D917F824}"/>
    <dgm:cxn modelId="{3EE0B692-C126-4CB5-A530-AB87B23EE80A}" srcId="{8FC565A6-F3ED-4A55-B198-698853ABFC26}" destId="{8E04DB00-DD9E-4EB9-BD7F-3A90D909FDCA}" srcOrd="2" destOrd="0" parTransId="{2FBEA82F-B16E-4A53-9E0B-ED0FCEDED9B4}" sibTransId="{1ECABF93-D274-41AA-A22E-26DA86486689}"/>
    <dgm:cxn modelId="{6A4B465A-A3B5-4AEA-AA30-AB15C731DC9A}" srcId="{9275551F-BBCC-4DA3-AE33-2C393F02EFF1}" destId="{21706EC5-FB14-49D7-816A-A7F08B87D516}" srcOrd="0" destOrd="0" parTransId="{2A697900-AE81-482E-A644-133561D71699}" sibTransId="{9A2835AC-6541-4E3F-BCA8-05A7EA2F4B5D}"/>
    <dgm:cxn modelId="{AF643ADE-26ED-4E6D-B324-E2F3035512D2}" type="presOf" srcId="{9275551F-BBCC-4DA3-AE33-2C393F02EFF1}" destId="{A46B43EF-E06C-4B4F-9839-C8BCF4FAF758}" srcOrd="0" destOrd="0" presId="urn:microsoft.com/office/officeart/2005/8/layout/hList1"/>
    <dgm:cxn modelId="{DE02E0A9-7AD1-4B3D-A659-CDE56C5FA5B9}" type="presOf" srcId="{8FC565A6-F3ED-4A55-B198-698853ABFC26}" destId="{E28680EC-B305-43DD-8E4C-353664FCC9F3}" srcOrd="0" destOrd="0" presId="urn:microsoft.com/office/officeart/2005/8/layout/hList1"/>
    <dgm:cxn modelId="{D88ECE5A-B8E2-4EBB-A8DA-4E8F4225D685}" srcId="{625C531D-C999-4F7C-8634-55A0C77A350D}" destId="{254968AB-1827-42CD-BF05-EB0AABAF884B}" srcOrd="0" destOrd="0" parTransId="{E4357E33-8E38-457C-84B3-5A02768B8294}" sibTransId="{A9892ECD-6F0B-486E-9A85-E5B2095FEC0E}"/>
    <dgm:cxn modelId="{EE8C11CB-7F29-429A-AE31-01F0C9DAA793}" type="presOf" srcId="{9FA16932-41F6-4A1F-855A-525EDCB5D445}" destId="{4939DCA3-2EE2-471C-80F5-6E0A0A99AC1E}" srcOrd="0" destOrd="2" presId="urn:microsoft.com/office/officeart/2005/8/layout/hList1"/>
    <dgm:cxn modelId="{CFD08050-29E8-4B05-98F4-9D10671A288A}" type="presOf" srcId="{89BF999C-B4D1-4927-B705-448456AD7355}" destId="{4939DCA3-2EE2-471C-80F5-6E0A0A99AC1E}" srcOrd="0" destOrd="5" presId="urn:microsoft.com/office/officeart/2005/8/layout/hList1"/>
    <dgm:cxn modelId="{7F09912B-89DA-41DB-844E-F06BBCD6C965}" srcId="{9275551F-BBCC-4DA3-AE33-2C393F02EFF1}" destId="{19C8519D-1459-445B-9808-E49B8FC1A1AA}" srcOrd="2" destOrd="0" parTransId="{FF2670DF-0386-400B-BC01-F1582E8973D0}" sibTransId="{3045651E-37AF-4B6A-AEAC-D87DCD0284AB}"/>
    <dgm:cxn modelId="{048CE417-1988-4C2A-B336-DE8B304AC92F}" srcId="{9275551F-BBCC-4DA3-AE33-2C393F02EFF1}" destId="{86282B73-E1C6-4829-B128-9E90CF46C6F0}" srcOrd="6" destOrd="0" parTransId="{78507EB0-C55A-4F2D-9616-F3DEC941E3AB}" sibTransId="{866F1E37-8F91-4CF8-AF93-E9F98B7EB23E}"/>
    <dgm:cxn modelId="{AE033981-7D1C-4E11-872A-91C37D7D6A36}" srcId="{8FC565A6-F3ED-4A55-B198-698853ABFC26}" destId="{A50850A9-ADED-47A4-8C64-2BEC5333040F}" srcOrd="1" destOrd="0" parTransId="{53C78A94-73FA-45C4-B4F3-F76C148A2801}" sibTransId="{A37BA755-00D6-4AB9-B189-1E6851ACFCE8}"/>
    <dgm:cxn modelId="{612B1801-EF87-4D60-8F61-3F63E5682D69}" type="presOf" srcId="{DBA87083-B423-4C94-A999-361D67403638}" destId="{217DBAF2-C68A-463B-B399-EA2611811FA9}" srcOrd="0" destOrd="4" presId="urn:microsoft.com/office/officeart/2005/8/layout/hList1"/>
    <dgm:cxn modelId="{2BF1A946-CB71-4543-B90F-11CDE71A4A6D}" srcId="{8FC565A6-F3ED-4A55-B198-698853ABFC26}" destId="{12D64C4C-600D-4A6F-AE27-9B55172D8062}" srcOrd="3" destOrd="0" parTransId="{0E5727A0-6FCA-4722-8049-0D7B942CA332}" sibTransId="{32691444-2CA3-40B4-9A34-5745228B8A38}"/>
    <dgm:cxn modelId="{628DE4B5-17F6-49B7-8821-A65A2FB8C8B4}" type="presOf" srcId="{625C531D-C999-4F7C-8634-55A0C77A350D}" destId="{4AEE56F2-712A-4120-84CF-85B7A3D0B6BB}" srcOrd="0" destOrd="0" presId="urn:microsoft.com/office/officeart/2005/8/layout/hList1"/>
    <dgm:cxn modelId="{D6BE1008-86A8-4B41-8114-28D1FDEEFCB1}" srcId="{9275551F-BBCC-4DA3-AE33-2C393F02EFF1}" destId="{7B96156D-0682-4A42-9D2C-76E337452DF0}" srcOrd="1" destOrd="0" parTransId="{597EE617-7447-4B7C-AD1C-07FA7E7333E2}" sibTransId="{404E8C4D-8FE2-41D1-A32D-AB12A6F8AC83}"/>
    <dgm:cxn modelId="{38989D1E-E17E-42B8-8E5F-572A5E0B35F9}" srcId="{46D6D395-3453-4F37-BBFF-2F1664764DFC}" destId="{8FC565A6-F3ED-4A55-B198-698853ABFC26}" srcOrd="2" destOrd="0" parTransId="{66A2D6E6-ED8A-4E27-BC6E-C751C7C06844}" sibTransId="{9610AE1B-83CE-45BD-9CA3-4CB6CEEB60C4}"/>
    <dgm:cxn modelId="{7E1B4C2A-A62F-4021-86F5-1ABE309B1591}" srcId="{625C531D-C999-4F7C-8634-55A0C77A350D}" destId="{89BF999C-B4D1-4927-B705-448456AD7355}" srcOrd="5" destOrd="0" parTransId="{5D5DA1A1-4771-4A0A-AF8C-508A539C0BF1}" sibTransId="{9ABA8183-D52B-49B6-ADE2-7DEB05036257}"/>
    <dgm:cxn modelId="{CA3FEC97-16F8-4CF2-A784-8E10C322CBF0}" srcId="{9275551F-BBCC-4DA3-AE33-2C393F02EFF1}" destId="{1154C517-A815-48F2-8A0A-F8ABF2B86401}" srcOrd="5" destOrd="0" parTransId="{0143E515-349E-4A58-97D9-27A461AA7770}" sibTransId="{4098D7CB-6F83-4EEA-BEE7-DA45CF3BE3CD}"/>
    <dgm:cxn modelId="{DE5FA567-E39B-4B91-A3EA-A50E7CC14103}" type="presOf" srcId="{46D6D395-3453-4F37-BBFF-2F1664764DFC}" destId="{0CB6BA02-249C-479C-B2F6-F8682CE59CCD}" srcOrd="0" destOrd="0" presId="urn:microsoft.com/office/officeart/2005/8/layout/hList1"/>
    <dgm:cxn modelId="{1BCED4B9-1814-42F3-8E2D-AFC41493A01F}" type="presOf" srcId="{21706EC5-FB14-49D7-816A-A7F08B87D516}" destId="{217DBAF2-C68A-463B-B399-EA2611811FA9}" srcOrd="0" destOrd="0" presId="urn:microsoft.com/office/officeart/2005/8/layout/hList1"/>
    <dgm:cxn modelId="{6CD245CC-60D3-420A-9DA0-903A831370A4}" type="presOf" srcId="{8E04DB00-DD9E-4EB9-BD7F-3A90D909FDCA}" destId="{85806556-C507-445D-9561-5EFEBD5D4A4F}" srcOrd="0" destOrd="2" presId="urn:microsoft.com/office/officeart/2005/8/layout/hList1"/>
    <dgm:cxn modelId="{391845F2-0E9E-402C-8214-A2368017875D}" type="presOf" srcId="{86282B73-E1C6-4829-B128-9E90CF46C6F0}" destId="{217DBAF2-C68A-463B-B399-EA2611811FA9}" srcOrd="0" destOrd="6" presId="urn:microsoft.com/office/officeart/2005/8/layout/hList1"/>
    <dgm:cxn modelId="{CED7787E-B767-4983-9CBE-C927FEE2E619}" srcId="{46D6D395-3453-4F37-BBFF-2F1664764DFC}" destId="{9275551F-BBCC-4DA3-AE33-2C393F02EFF1}" srcOrd="1" destOrd="0" parTransId="{4109C9F9-BCBB-4711-B78C-6FE1271911E7}" sibTransId="{5897760F-8BDE-4239-A662-8771883671F9}"/>
    <dgm:cxn modelId="{57BEAE60-A01C-4AD2-BC16-D9F56CF4728D}" type="presOf" srcId="{E8963299-2551-4F33-9024-2D95F2C756C3}" destId="{4939DCA3-2EE2-471C-80F5-6E0A0A99AC1E}" srcOrd="0" destOrd="3" presId="urn:microsoft.com/office/officeart/2005/8/layout/hList1"/>
    <dgm:cxn modelId="{9D0369CC-5FFE-4D39-B2EE-4612AFE202D1}" type="presOf" srcId="{2E70E59D-50DE-4475-8016-AF13DB36CF89}" destId="{217DBAF2-C68A-463B-B399-EA2611811FA9}" srcOrd="0" destOrd="3" presId="urn:microsoft.com/office/officeart/2005/8/layout/hList1"/>
    <dgm:cxn modelId="{06DF7EE5-9587-4F06-B2D1-1558CD632951}" srcId="{625C531D-C999-4F7C-8634-55A0C77A350D}" destId="{E8963299-2551-4F33-9024-2D95F2C756C3}" srcOrd="3" destOrd="0" parTransId="{67D5AA92-B14B-4A92-AECF-203C24B2542F}" sibTransId="{06A70BF0-0C87-4B70-B2CD-5C33AD7B39DA}"/>
    <dgm:cxn modelId="{368026A5-DC28-4FFA-AF58-32F689C41055}" srcId="{625C531D-C999-4F7C-8634-55A0C77A350D}" destId="{CFBA32A2-41DA-450A-B859-1E7EAE7BE286}" srcOrd="4" destOrd="0" parTransId="{3F39F5FB-D316-45FD-9AA9-6A634E16A764}" sibTransId="{35DE7281-1E47-42C8-ADAF-1C75FEECE428}"/>
    <dgm:cxn modelId="{F7AC949B-2913-421F-B95B-2CB920729E10}" type="presOf" srcId="{254968AB-1827-42CD-BF05-EB0AABAF884B}" destId="{4939DCA3-2EE2-471C-80F5-6E0A0A99AC1E}" srcOrd="0" destOrd="0" presId="urn:microsoft.com/office/officeart/2005/8/layout/hList1"/>
    <dgm:cxn modelId="{D9914195-BD48-4F66-A2FB-386BE97CDC6C}" type="presOf" srcId="{19C8519D-1459-445B-9808-E49B8FC1A1AA}" destId="{217DBAF2-C68A-463B-B399-EA2611811FA9}" srcOrd="0" destOrd="2" presId="urn:microsoft.com/office/officeart/2005/8/layout/hList1"/>
    <dgm:cxn modelId="{191B5964-1369-441B-AF4C-27ACD8E6F845}" type="presOf" srcId="{A50850A9-ADED-47A4-8C64-2BEC5333040F}" destId="{85806556-C507-445D-9561-5EFEBD5D4A4F}" srcOrd="0" destOrd="1" presId="urn:microsoft.com/office/officeart/2005/8/layout/hList1"/>
    <dgm:cxn modelId="{6DD5BA9F-7193-4278-816D-7CD1E2601BE6}" type="presOf" srcId="{12D64C4C-600D-4A6F-AE27-9B55172D8062}" destId="{85806556-C507-445D-9561-5EFEBD5D4A4F}" srcOrd="0" destOrd="3" presId="urn:microsoft.com/office/officeart/2005/8/layout/hList1"/>
    <dgm:cxn modelId="{24570AC9-F2A7-4EC6-9586-DE09ADDC4B18}" srcId="{9275551F-BBCC-4DA3-AE33-2C393F02EFF1}" destId="{2E70E59D-50DE-4475-8016-AF13DB36CF89}" srcOrd="3" destOrd="0" parTransId="{7EDDC6B3-6E47-4EA0-9036-EB08E11167C5}" sibTransId="{5D121254-DF59-4A21-8572-F19403008E57}"/>
    <dgm:cxn modelId="{06ED2FB9-C490-4EC5-B8CD-FCC29190ACDB}" type="presOf" srcId="{51DFF35E-20DB-4DCA-AF99-79727E38F579}" destId="{85806556-C507-445D-9561-5EFEBD5D4A4F}" srcOrd="0" destOrd="0" presId="urn:microsoft.com/office/officeart/2005/8/layout/hList1"/>
    <dgm:cxn modelId="{F7C8FE42-1796-40BC-957A-8ACD30A8FFE5}" srcId="{46D6D395-3453-4F37-BBFF-2F1664764DFC}" destId="{625C531D-C999-4F7C-8634-55A0C77A350D}" srcOrd="0" destOrd="0" parTransId="{B9279448-CC27-4316-9C13-C2EF67169BF1}" sibTransId="{30C38B4D-989E-4477-97F5-54920DF83DD0}"/>
    <dgm:cxn modelId="{A04DF1DA-EB7B-431C-AAC7-1D853AC46D6B}" type="presOf" srcId="{A4F75534-F0AB-4992-BF43-450BD410B808}" destId="{4939DCA3-2EE2-471C-80F5-6E0A0A99AC1E}" srcOrd="0" destOrd="1" presId="urn:microsoft.com/office/officeart/2005/8/layout/hList1"/>
    <dgm:cxn modelId="{3003BC31-BC62-4C00-82AF-D3FF7F1E74D8}" type="presParOf" srcId="{0CB6BA02-249C-479C-B2F6-F8682CE59CCD}" destId="{891D8F2A-33D7-4625-877C-23542AAF54FC}" srcOrd="0" destOrd="0" presId="urn:microsoft.com/office/officeart/2005/8/layout/hList1"/>
    <dgm:cxn modelId="{18B2E73C-7D88-44D0-BE5F-382FDCBA394D}" type="presParOf" srcId="{891D8F2A-33D7-4625-877C-23542AAF54FC}" destId="{4AEE56F2-712A-4120-84CF-85B7A3D0B6BB}" srcOrd="0" destOrd="0" presId="urn:microsoft.com/office/officeart/2005/8/layout/hList1"/>
    <dgm:cxn modelId="{2A8816DE-713F-452D-9026-B1AED4EFD663}" type="presParOf" srcId="{891D8F2A-33D7-4625-877C-23542AAF54FC}" destId="{4939DCA3-2EE2-471C-80F5-6E0A0A99AC1E}" srcOrd="1" destOrd="0" presId="urn:microsoft.com/office/officeart/2005/8/layout/hList1"/>
    <dgm:cxn modelId="{B7F35C88-6BF8-46C2-9ABE-F59DC9CDC452}" type="presParOf" srcId="{0CB6BA02-249C-479C-B2F6-F8682CE59CCD}" destId="{268DC99C-E5F6-469B-A7F2-EB8A5C6BE6BC}" srcOrd="1" destOrd="0" presId="urn:microsoft.com/office/officeart/2005/8/layout/hList1"/>
    <dgm:cxn modelId="{A2BC4D7F-D842-4A34-9270-C4BD2EE69DAE}" type="presParOf" srcId="{0CB6BA02-249C-479C-B2F6-F8682CE59CCD}" destId="{8ED6D292-35BC-4170-B832-A1D0EF4308C7}" srcOrd="2" destOrd="0" presId="urn:microsoft.com/office/officeart/2005/8/layout/hList1"/>
    <dgm:cxn modelId="{247F6DBE-703A-4D34-A1A3-A08CE9249572}" type="presParOf" srcId="{8ED6D292-35BC-4170-B832-A1D0EF4308C7}" destId="{A46B43EF-E06C-4B4F-9839-C8BCF4FAF758}" srcOrd="0" destOrd="0" presId="urn:microsoft.com/office/officeart/2005/8/layout/hList1"/>
    <dgm:cxn modelId="{6AD76A4E-7BB6-43FD-BF1D-DAA580AA9A76}" type="presParOf" srcId="{8ED6D292-35BC-4170-B832-A1D0EF4308C7}" destId="{217DBAF2-C68A-463B-B399-EA2611811FA9}" srcOrd="1" destOrd="0" presId="urn:microsoft.com/office/officeart/2005/8/layout/hList1"/>
    <dgm:cxn modelId="{B27ECC8D-0B56-4550-931B-93C5E1989C5B}" type="presParOf" srcId="{0CB6BA02-249C-479C-B2F6-F8682CE59CCD}" destId="{646A67FF-BAE8-4B98-A532-D98BE38DC2E1}" srcOrd="3" destOrd="0" presId="urn:microsoft.com/office/officeart/2005/8/layout/hList1"/>
    <dgm:cxn modelId="{248C52EA-C0E4-4765-92A3-D88F501936D0}" type="presParOf" srcId="{0CB6BA02-249C-479C-B2F6-F8682CE59CCD}" destId="{15766E74-09A4-4E86-81D4-E564FE897D73}" srcOrd="4" destOrd="0" presId="urn:microsoft.com/office/officeart/2005/8/layout/hList1"/>
    <dgm:cxn modelId="{28EB8BD3-8B20-423E-B4EF-FCC52EE8EB2D}" type="presParOf" srcId="{15766E74-09A4-4E86-81D4-E564FE897D73}" destId="{E28680EC-B305-43DD-8E4C-353664FCC9F3}" srcOrd="0" destOrd="0" presId="urn:microsoft.com/office/officeart/2005/8/layout/hList1"/>
    <dgm:cxn modelId="{50F09641-E8C0-4A67-BC1E-5AA6CD599C35}" type="presParOf" srcId="{15766E74-09A4-4E86-81D4-E564FE897D73}" destId="{85806556-C507-445D-9561-5EFEBD5D4A4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6D6D395-3453-4F37-BBFF-2F1664764DF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5C531D-C999-4F7C-8634-55A0C77A350D}">
      <dgm:prSet phldrT="[Text]"/>
      <dgm:spPr/>
      <dgm:t>
        <a:bodyPr/>
        <a:lstStyle/>
        <a:p>
          <a:r>
            <a:rPr lang="en-US" dirty="0" smtClean="0"/>
            <a:t>Azure</a:t>
          </a:r>
          <a:endParaRPr lang="en-US" dirty="0"/>
        </a:p>
      </dgm:t>
    </dgm:pt>
    <dgm:pt modelId="{B9279448-CC27-4316-9C13-C2EF67169BF1}" type="parTrans" cxnId="{F7C8FE42-1796-40BC-957A-8ACD30A8FFE5}">
      <dgm:prSet/>
      <dgm:spPr/>
      <dgm:t>
        <a:bodyPr/>
        <a:lstStyle/>
        <a:p>
          <a:endParaRPr lang="en-US"/>
        </a:p>
      </dgm:t>
    </dgm:pt>
    <dgm:pt modelId="{30C38B4D-989E-4477-97F5-54920DF83DD0}" type="sibTrans" cxnId="{F7C8FE42-1796-40BC-957A-8ACD30A8FFE5}">
      <dgm:prSet/>
      <dgm:spPr/>
      <dgm:t>
        <a:bodyPr/>
        <a:lstStyle/>
        <a:p>
          <a:endParaRPr lang="en-US"/>
        </a:p>
      </dgm:t>
    </dgm:pt>
    <dgm:pt modelId="{254968AB-1827-42CD-BF05-EB0AABAF884B}">
      <dgm:prSet phldrT="[Text]"/>
      <dgm:spPr/>
      <dgm:t>
        <a:bodyPr/>
        <a:lstStyle/>
        <a:p>
          <a:r>
            <a:rPr lang="en-US" dirty="0" smtClean="0"/>
            <a:t>Cloud</a:t>
          </a:r>
          <a:endParaRPr lang="en-US" dirty="0"/>
        </a:p>
      </dgm:t>
    </dgm:pt>
    <dgm:pt modelId="{E4357E33-8E38-457C-84B3-5A02768B8294}" type="parTrans" cxnId="{D88ECE5A-B8E2-4EBB-A8DA-4E8F4225D685}">
      <dgm:prSet/>
      <dgm:spPr/>
      <dgm:t>
        <a:bodyPr/>
        <a:lstStyle/>
        <a:p>
          <a:endParaRPr lang="en-US"/>
        </a:p>
      </dgm:t>
    </dgm:pt>
    <dgm:pt modelId="{A9892ECD-6F0B-486E-9A85-E5B2095FEC0E}" type="sibTrans" cxnId="{D88ECE5A-B8E2-4EBB-A8DA-4E8F4225D685}">
      <dgm:prSet/>
      <dgm:spPr/>
      <dgm:t>
        <a:bodyPr/>
        <a:lstStyle/>
        <a:p>
          <a:endParaRPr lang="en-US"/>
        </a:p>
      </dgm:t>
    </dgm:pt>
    <dgm:pt modelId="{9275551F-BBCC-4DA3-AE33-2C393F02EFF1}">
      <dgm:prSet phldrT="[Text]"/>
      <dgm:spPr/>
      <dgm:t>
        <a:bodyPr/>
        <a:lstStyle/>
        <a:p>
          <a:r>
            <a:rPr lang="en-US" dirty="0" smtClean="0"/>
            <a:t>Windows</a:t>
          </a:r>
          <a:endParaRPr lang="en-US" dirty="0"/>
        </a:p>
      </dgm:t>
    </dgm:pt>
    <dgm:pt modelId="{4109C9F9-BCBB-4711-B78C-6FE1271911E7}" type="parTrans" cxnId="{CED7787E-B767-4983-9CBE-C927FEE2E619}">
      <dgm:prSet/>
      <dgm:spPr/>
      <dgm:t>
        <a:bodyPr/>
        <a:lstStyle/>
        <a:p>
          <a:endParaRPr lang="en-US"/>
        </a:p>
      </dgm:t>
    </dgm:pt>
    <dgm:pt modelId="{5897760F-8BDE-4239-A662-8771883671F9}" type="sibTrans" cxnId="{CED7787E-B767-4983-9CBE-C927FEE2E619}">
      <dgm:prSet/>
      <dgm:spPr/>
      <dgm:t>
        <a:bodyPr/>
        <a:lstStyle/>
        <a:p>
          <a:endParaRPr lang="en-US"/>
        </a:p>
      </dgm:t>
    </dgm:pt>
    <dgm:pt modelId="{21706EC5-FB14-49D7-816A-A7F08B87D516}">
      <dgm:prSet phldrT="[Text]"/>
      <dgm:spPr/>
      <dgm:t>
        <a:bodyPr/>
        <a:lstStyle/>
        <a:p>
          <a:r>
            <a:rPr lang="en-US" dirty="0" smtClean="0"/>
            <a:t>Kernel</a:t>
          </a:r>
          <a:endParaRPr lang="en-US" dirty="0"/>
        </a:p>
      </dgm:t>
    </dgm:pt>
    <dgm:pt modelId="{2A697900-AE81-482E-A644-133561D71699}" type="parTrans" cxnId="{6A4B465A-A3B5-4AEA-AA30-AB15C731DC9A}">
      <dgm:prSet/>
      <dgm:spPr/>
      <dgm:t>
        <a:bodyPr/>
        <a:lstStyle/>
        <a:p>
          <a:endParaRPr lang="en-US"/>
        </a:p>
      </dgm:t>
    </dgm:pt>
    <dgm:pt modelId="{9A2835AC-6541-4E3F-BCA8-05A7EA2F4B5D}" type="sibTrans" cxnId="{6A4B465A-A3B5-4AEA-AA30-AB15C731DC9A}">
      <dgm:prSet/>
      <dgm:spPr/>
      <dgm:t>
        <a:bodyPr/>
        <a:lstStyle/>
        <a:p>
          <a:endParaRPr lang="en-US"/>
        </a:p>
      </dgm:t>
    </dgm:pt>
    <dgm:pt modelId="{19C8519D-1459-445B-9808-E49B8FC1A1AA}">
      <dgm:prSet phldrT="[Text]"/>
      <dgm:spPr/>
      <dgm:t>
        <a:bodyPr/>
        <a:lstStyle/>
        <a:p>
          <a:r>
            <a:rPr lang="en-US" dirty="0" smtClean="0"/>
            <a:t>Libraries</a:t>
          </a:r>
          <a:endParaRPr lang="en-US" dirty="0"/>
        </a:p>
      </dgm:t>
    </dgm:pt>
    <dgm:pt modelId="{FF2670DF-0386-400B-BC01-F1582E8973D0}" type="parTrans" cxnId="{7F09912B-89DA-41DB-844E-F06BBCD6C965}">
      <dgm:prSet/>
      <dgm:spPr/>
      <dgm:t>
        <a:bodyPr/>
        <a:lstStyle/>
        <a:p>
          <a:endParaRPr lang="en-US"/>
        </a:p>
      </dgm:t>
    </dgm:pt>
    <dgm:pt modelId="{3045651E-37AF-4B6A-AEAC-D87DCD0284AB}" type="sibTrans" cxnId="{7F09912B-89DA-41DB-844E-F06BBCD6C965}">
      <dgm:prSet/>
      <dgm:spPr/>
      <dgm:t>
        <a:bodyPr/>
        <a:lstStyle/>
        <a:p>
          <a:endParaRPr lang="en-US"/>
        </a:p>
      </dgm:t>
    </dgm:pt>
    <dgm:pt modelId="{8FC565A6-F3ED-4A55-B198-698853ABFC26}">
      <dgm:prSet phldrT="[Text]"/>
      <dgm:spPr/>
      <dgm:t>
        <a:bodyPr/>
        <a:lstStyle/>
        <a:p>
          <a:r>
            <a:rPr lang="en-US" dirty="0" smtClean="0"/>
            <a:t>Hyper-V</a:t>
          </a:r>
          <a:endParaRPr lang="en-US" dirty="0"/>
        </a:p>
      </dgm:t>
    </dgm:pt>
    <dgm:pt modelId="{66A2D6E6-ED8A-4E27-BC6E-C751C7C06844}" type="parTrans" cxnId="{38989D1E-E17E-42B8-8E5F-572A5E0B35F9}">
      <dgm:prSet/>
      <dgm:spPr/>
      <dgm:t>
        <a:bodyPr/>
        <a:lstStyle/>
        <a:p>
          <a:endParaRPr lang="en-US"/>
        </a:p>
      </dgm:t>
    </dgm:pt>
    <dgm:pt modelId="{9610AE1B-83CE-45BD-9CA3-4CB6CEEB60C4}" type="sibTrans" cxnId="{38989D1E-E17E-42B8-8E5F-572A5E0B35F9}">
      <dgm:prSet/>
      <dgm:spPr/>
      <dgm:t>
        <a:bodyPr/>
        <a:lstStyle/>
        <a:p>
          <a:endParaRPr lang="en-US"/>
        </a:p>
      </dgm:t>
    </dgm:pt>
    <dgm:pt modelId="{51DFF35E-20DB-4DCA-AF99-79727E38F579}">
      <dgm:prSet phldrT="[Text]"/>
      <dgm:spPr/>
      <dgm:t>
        <a:bodyPr/>
        <a:lstStyle/>
        <a:p>
          <a:r>
            <a:rPr lang="en-US" dirty="0" smtClean="0"/>
            <a:t>Management</a:t>
          </a:r>
          <a:endParaRPr lang="en-US" dirty="0"/>
        </a:p>
      </dgm:t>
    </dgm:pt>
    <dgm:pt modelId="{13498227-806F-4312-A0B1-09D2D0CDFF08}" type="parTrans" cxnId="{0A22E34E-00A6-4891-92D4-FA38AEA71B45}">
      <dgm:prSet/>
      <dgm:spPr/>
      <dgm:t>
        <a:bodyPr/>
        <a:lstStyle/>
        <a:p>
          <a:endParaRPr lang="en-US"/>
        </a:p>
      </dgm:t>
    </dgm:pt>
    <dgm:pt modelId="{48AD6EBA-32BA-4F3D-A2F2-9DD897ABFC9A}" type="sibTrans" cxnId="{0A22E34E-00A6-4891-92D4-FA38AEA71B45}">
      <dgm:prSet/>
      <dgm:spPr/>
      <dgm:t>
        <a:bodyPr/>
        <a:lstStyle/>
        <a:p>
          <a:endParaRPr lang="en-US"/>
        </a:p>
      </dgm:t>
    </dgm:pt>
    <dgm:pt modelId="{E8963299-2551-4F33-9024-2D95F2C756C3}">
      <dgm:prSet phldrT="[Text]"/>
      <dgm:spPr/>
      <dgm:t>
        <a:bodyPr/>
        <a:lstStyle/>
        <a:p>
          <a:r>
            <a:rPr lang="en-US" dirty="0" smtClean="0"/>
            <a:t>Too Many Options</a:t>
          </a:r>
          <a:endParaRPr lang="en-US" dirty="0"/>
        </a:p>
      </dgm:t>
    </dgm:pt>
    <dgm:pt modelId="{67D5AA92-B14B-4A92-AECF-203C24B2542F}" type="parTrans" cxnId="{06DF7EE5-9587-4F06-B2D1-1558CD632951}">
      <dgm:prSet/>
      <dgm:spPr/>
      <dgm:t>
        <a:bodyPr/>
        <a:lstStyle/>
        <a:p>
          <a:endParaRPr lang="en-US"/>
        </a:p>
      </dgm:t>
    </dgm:pt>
    <dgm:pt modelId="{06A70BF0-0C87-4B70-B2CD-5C33AD7B39DA}" type="sibTrans" cxnId="{06DF7EE5-9587-4F06-B2D1-1558CD632951}">
      <dgm:prSet/>
      <dgm:spPr/>
      <dgm:t>
        <a:bodyPr/>
        <a:lstStyle/>
        <a:p>
          <a:endParaRPr lang="en-US"/>
        </a:p>
      </dgm:t>
    </dgm:pt>
    <dgm:pt modelId="{CFBA32A2-41DA-450A-B859-1E7EAE7BE286}">
      <dgm:prSet phldrT="[Text]"/>
      <dgm:spPr/>
      <dgm:t>
        <a:bodyPr/>
        <a:lstStyle/>
        <a:p>
          <a:r>
            <a:rPr lang="en-US" dirty="0" smtClean="0"/>
            <a:t>Security</a:t>
          </a:r>
          <a:endParaRPr lang="en-US" dirty="0"/>
        </a:p>
      </dgm:t>
    </dgm:pt>
    <dgm:pt modelId="{3F39F5FB-D316-45FD-9AA9-6A634E16A764}" type="parTrans" cxnId="{368026A5-DC28-4FFA-AF58-32F689C41055}">
      <dgm:prSet/>
      <dgm:spPr/>
      <dgm:t>
        <a:bodyPr/>
        <a:lstStyle/>
        <a:p>
          <a:endParaRPr lang="en-US"/>
        </a:p>
      </dgm:t>
    </dgm:pt>
    <dgm:pt modelId="{35DE7281-1E47-42C8-ADAF-1C75FEECE428}" type="sibTrans" cxnId="{368026A5-DC28-4FFA-AF58-32F689C41055}">
      <dgm:prSet/>
      <dgm:spPr/>
      <dgm:t>
        <a:bodyPr/>
        <a:lstStyle/>
        <a:p>
          <a:endParaRPr lang="en-US"/>
        </a:p>
      </dgm:t>
    </dgm:pt>
    <dgm:pt modelId="{7B96156D-0682-4A42-9D2C-76E337452DF0}">
      <dgm:prSet phldrT="[Text]"/>
      <dgm:spPr/>
      <dgm:t>
        <a:bodyPr/>
        <a:lstStyle/>
        <a:p>
          <a:r>
            <a:rPr lang="en-US" dirty="0" smtClean="0"/>
            <a:t>API’s</a:t>
          </a:r>
          <a:endParaRPr lang="en-US" dirty="0"/>
        </a:p>
      </dgm:t>
    </dgm:pt>
    <dgm:pt modelId="{597EE617-7447-4B7C-AD1C-07FA7E7333E2}" type="parTrans" cxnId="{D6BE1008-86A8-4B41-8114-28D1FDEEFCB1}">
      <dgm:prSet/>
      <dgm:spPr/>
      <dgm:t>
        <a:bodyPr/>
        <a:lstStyle/>
        <a:p>
          <a:endParaRPr lang="en-US"/>
        </a:p>
      </dgm:t>
    </dgm:pt>
    <dgm:pt modelId="{404E8C4D-8FE2-41D1-A32D-AB12A6F8AC83}" type="sibTrans" cxnId="{D6BE1008-86A8-4B41-8114-28D1FDEEFCB1}">
      <dgm:prSet/>
      <dgm:spPr/>
      <dgm:t>
        <a:bodyPr/>
        <a:lstStyle/>
        <a:p>
          <a:endParaRPr lang="en-US"/>
        </a:p>
      </dgm:t>
    </dgm:pt>
    <dgm:pt modelId="{2E70E59D-50DE-4475-8016-AF13DB36CF89}">
      <dgm:prSet phldrT="[Text]"/>
      <dgm:spPr/>
      <dgm:t>
        <a:bodyPr/>
        <a:lstStyle/>
        <a:p>
          <a:r>
            <a:rPr lang="en-US" dirty="0" smtClean="0"/>
            <a:t>Versions</a:t>
          </a:r>
          <a:endParaRPr lang="en-US" dirty="0"/>
        </a:p>
      </dgm:t>
    </dgm:pt>
    <dgm:pt modelId="{7EDDC6B3-6E47-4EA0-9036-EB08E11167C5}" type="parTrans" cxnId="{24570AC9-F2A7-4EC6-9586-DE09ADDC4B18}">
      <dgm:prSet/>
      <dgm:spPr/>
      <dgm:t>
        <a:bodyPr/>
        <a:lstStyle/>
        <a:p>
          <a:endParaRPr lang="en-US"/>
        </a:p>
      </dgm:t>
    </dgm:pt>
    <dgm:pt modelId="{5D121254-DF59-4A21-8572-F19403008E57}" type="sibTrans" cxnId="{24570AC9-F2A7-4EC6-9586-DE09ADDC4B18}">
      <dgm:prSet/>
      <dgm:spPr/>
      <dgm:t>
        <a:bodyPr/>
        <a:lstStyle/>
        <a:p>
          <a:endParaRPr lang="en-US"/>
        </a:p>
      </dgm:t>
    </dgm:pt>
    <dgm:pt modelId="{86282B73-E1C6-4829-B128-9E90CF46C6F0}">
      <dgm:prSet phldrT="[Text]"/>
      <dgm:spPr/>
      <dgm:t>
        <a:bodyPr/>
        <a:lstStyle/>
        <a:p>
          <a:endParaRPr lang="en-US" dirty="0"/>
        </a:p>
      </dgm:t>
    </dgm:pt>
    <dgm:pt modelId="{78507EB0-C55A-4F2D-9616-F3DEC941E3AB}" type="parTrans" cxnId="{048CE417-1988-4C2A-B336-DE8B304AC92F}">
      <dgm:prSet/>
      <dgm:spPr/>
      <dgm:t>
        <a:bodyPr/>
        <a:lstStyle/>
        <a:p>
          <a:endParaRPr lang="en-US"/>
        </a:p>
      </dgm:t>
    </dgm:pt>
    <dgm:pt modelId="{866F1E37-8F91-4CF8-AF93-E9F98B7EB23E}" type="sibTrans" cxnId="{048CE417-1988-4C2A-B336-DE8B304AC92F}">
      <dgm:prSet/>
      <dgm:spPr/>
      <dgm:t>
        <a:bodyPr/>
        <a:lstStyle/>
        <a:p>
          <a:endParaRPr lang="en-US"/>
        </a:p>
      </dgm:t>
    </dgm:pt>
    <dgm:pt modelId="{A50850A9-ADED-47A4-8C64-2BEC5333040F}">
      <dgm:prSet phldrT="[Text]"/>
      <dgm:spPr/>
      <dgm:t>
        <a:bodyPr/>
        <a:lstStyle/>
        <a:p>
          <a:r>
            <a:rPr lang="en-US" dirty="0" smtClean="0"/>
            <a:t>Not quite there yet</a:t>
          </a:r>
          <a:endParaRPr lang="en-US" dirty="0"/>
        </a:p>
      </dgm:t>
    </dgm:pt>
    <dgm:pt modelId="{53C78A94-73FA-45C4-B4F3-F76C148A2801}" type="parTrans" cxnId="{AE033981-7D1C-4E11-872A-91C37D7D6A36}">
      <dgm:prSet/>
      <dgm:spPr/>
      <dgm:t>
        <a:bodyPr/>
        <a:lstStyle/>
        <a:p>
          <a:endParaRPr lang="en-US"/>
        </a:p>
      </dgm:t>
    </dgm:pt>
    <dgm:pt modelId="{A37BA755-00D6-4AB9-B189-1E6851ACFCE8}" type="sibTrans" cxnId="{AE033981-7D1C-4E11-872A-91C37D7D6A36}">
      <dgm:prSet/>
      <dgm:spPr/>
      <dgm:t>
        <a:bodyPr/>
        <a:lstStyle/>
        <a:p>
          <a:endParaRPr lang="en-US"/>
        </a:p>
      </dgm:t>
    </dgm:pt>
    <dgm:pt modelId="{8E04DB00-DD9E-4EB9-BD7F-3A90D909FDCA}">
      <dgm:prSet phldrT="[Text]"/>
      <dgm:spPr/>
      <dgm:t>
        <a:bodyPr/>
        <a:lstStyle/>
        <a:p>
          <a:r>
            <a:rPr lang="en-US" dirty="0" smtClean="0"/>
            <a:t>Frustrated admins with </a:t>
          </a:r>
          <a:r>
            <a:rPr lang="en-US" dirty="0" err="1" smtClean="0"/>
            <a:t>nano</a:t>
          </a:r>
          <a:endParaRPr lang="en-US" dirty="0"/>
        </a:p>
      </dgm:t>
    </dgm:pt>
    <dgm:pt modelId="{2FBEA82F-B16E-4A53-9E0B-ED0FCEDED9B4}" type="parTrans" cxnId="{3EE0B692-C126-4CB5-A530-AB87B23EE80A}">
      <dgm:prSet/>
      <dgm:spPr/>
      <dgm:t>
        <a:bodyPr/>
        <a:lstStyle/>
        <a:p>
          <a:endParaRPr lang="en-US"/>
        </a:p>
      </dgm:t>
    </dgm:pt>
    <dgm:pt modelId="{1ECABF93-D274-41AA-A22E-26DA86486689}" type="sibTrans" cxnId="{3EE0B692-C126-4CB5-A530-AB87B23EE80A}">
      <dgm:prSet/>
      <dgm:spPr/>
      <dgm:t>
        <a:bodyPr/>
        <a:lstStyle/>
        <a:p>
          <a:endParaRPr lang="en-US"/>
        </a:p>
      </dgm:t>
    </dgm:pt>
    <dgm:pt modelId="{A4F75534-F0AB-4992-BF43-450BD410B808}">
      <dgm:prSet phldrT="[Text]"/>
      <dgm:spPr/>
      <dgm:t>
        <a:bodyPr/>
        <a:lstStyle/>
        <a:p>
          <a:r>
            <a:rPr lang="en-US" dirty="0" smtClean="0"/>
            <a:t>Windows</a:t>
          </a:r>
          <a:endParaRPr lang="en-US" dirty="0"/>
        </a:p>
      </dgm:t>
    </dgm:pt>
    <dgm:pt modelId="{E2A579AA-647E-4EDA-812A-F9436BBA7901}" type="parTrans" cxnId="{CB9BD2BC-2DE2-4773-A852-B638EEBA3A02}">
      <dgm:prSet/>
      <dgm:spPr/>
      <dgm:t>
        <a:bodyPr/>
        <a:lstStyle/>
        <a:p>
          <a:endParaRPr lang="en-US"/>
        </a:p>
      </dgm:t>
    </dgm:pt>
    <dgm:pt modelId="{BFB3F8B9-D658-4357-A6C4-DAB1FB558144}" type="sibTrans" cxnId="{CB9BD2BC-2DE2-4773-A852-B638EEBA3A02}">
      <dgm:prSet/>
      <dgm:spPr/>
      <dgm:t>
        <a:bodyPr/>
        <a:lstStyle/>
        <a:p>
          <a:endParaRPr lang="en-US"/>
        </a:p>
      </dgm:t>
    </dgm:pt>
    <dgm:pt modelId="{12D64C4C-600D-4A6F-AE27-9B55172D8062}">
      <dgm:prSet phldrT="[Text]"/>
      <dgm:spPr/>
      <dgm:t>
        <a:bodyPr/>
        <a:lstStyle/>
        <a:p>
          <a:r>
            <a:rPr lang="en-US" dirty="0" smtClean="0"/>
            <a:t>Sprawl</a:t>
          </a:r>
          <a:endParaRPr lang="en-US" dirty="0"/>
        </a:p>
      </dgm:t>
    </dgm:pt>
    <dgm:pt modelId="{0E5727A0-6FCA-4722-8049-0D7B942CA332}" type="parTrans" cxnId="{2BF1A946-CB71-4543-B90F-11CDE71A4A6D}">
      <dgm:prSet/>
      <dgm:spPr/>
      <dgm:t>
        <a:bodyPr/>
        <a:lstStyle/>
        <a:p>
          <a:endParaRPr lang="en-US"/>
        </a:p>
      </dgm:t>
    </dgm:pt>
    <dgm:pt modelId="{32691444-2CA3-40B4-9A34-5745228B8A38}" type="sibTrans" cxnId="{2BF1A946-CB71-4543-B90F-11CDE71A4A6D}">
      <dgm:prSet/>
      <dgm:spPr/>
      <dgm:t>
        <a:bodyPr/>
        <a:lstStyle/>
        <a:p>
          <a:endParaRPr lang="en-US"/>
        </a:p>
      </dgm:t>
    </dgm:pt>
    <dgm:pt modelId="{AFC2017B-5151-4228-A068-021D551E0495}">
      <dgm:prSet phldrT="[Text]"/>
      <dgm:spPr/>
      <dgm:t>
        <a:bodyPr/>
        <a:lstStyle/>
        <a:p>
          <a:r>
            <a:rPr lang="en-US" dirty="0" smtClean="0"/>
            <a:t>Slow management</a:t>
          </a:r>
          <a:endParaRPr lang="en-US" dirty="0"/>
        </a:p>
      </dgm:t>
    </dgm:pt>
    <dgm:pt modelId="{8C03AEA4-283F-4C6E-B194-9EFB9E4C91D2}" type="parTrans" cxnId="{426BC156-F547-4C96-8CC8-33E6B133B500}">
      <dgm:prSet/>
      <dgm:spPr/>
      <dgm:t>
        <a:bodyPr/>
        <a:lstStyle/>
        <a:p>
          <a:endParaRPr lang="en-US"/>
        </a:p>
      </dgm:t>
    </dgm:pt>
    <dgm:pt modelId="{AA23B007-85BA-48EF-87C6-C56AAED56732}" type="sibTrans" cxnId="{426BC156-F547-4C96-8CC8-33E6B133B500}">
      <dgm:prSet/>
      <dgm:spPr/>
      <dgm:t>
        <a:bodyPr/>
        <a:lstStyle/>
        <a:p>
          <a:endParaRPr lang="en-US"/>
        </a:p>
      </dgm:t>
    </dgm:pt>
    <dgm:pt modelId="{5FA1D70B-B653-4F61-A4C0-CC8B116FF2CD}">
      <dgm:prSet phldrT="[Text]"/>
      <dgm:spPr/>
      <dgm:t>
        <a:bodyPr/>
        <a:lstStyle/>
        <a:p>
          <a:r>
            <a:rPr lang="en-US" dirty="0" smtClean="0"/>
            <a:t>Patches</a:t>
          </a:r>
          <a:endParaRPr lang="en-US" dirty="0"/>
        </a:p>
      </dgm:t>
    </dgm:pt>
    <dgm:pt modelId="{A33135C5-F8F2-47C5-A012-524078018F7E}" type="parTrans" cxnId="{EC2316EF-2BA8-46EB-9F6A-116BC9C908B6}">
      <dgm:prSet/>
      <dgm:spPr/>
      <dgm:t>
        <a:bodyPr/>
        <a:lstStyle/>
        <a:p>
          <a:endParaRPr lang="en-US"/>
        </a:p>
      </dgm:t>
    </dgm:pt>
    <dgm:pt modelId="{AFAAF105-04AB-408B-9AC2-BFC3D31CE6E1}" type="sibTrans" cxnId="{EC2316EF-2BA8-46EB-9F6A-116BC9C908B6}">
      <dgm:prSet/>
      <dgm:spPr/>
      <dgm:t>
        <a:bodyPr/>
        <a:lstStyle/>
        <a:p>
          <a:endParaRPr lang="en-US"/>
        </a:p>
      </dgm:t>
    </dgm:pt>
    <dgm:pt modelId="{0CB6BA02-249C-479C-B2F6-F8682CE59CCD}" type="pres">
      <dgm:prSet presAssocID="{46D6D395-3453-4F37-BBFF-2F1664764D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91D8F2A-33D7-4625-877C-23542AAF54FC}" type="pres">
      <dgm:prSet presAssocID="{625C531D-C999-4F7C-8634-55A0C77A350D}" presName="composite" presStyleCnt="0"/>
      <dgm:spPr/>
    </dgm:pt>
    <dgm:pt modelId="{4AEE56F2-712A-4120-84CF-85B7A3D0B6BB}" type="pres">
      <dgm:prSet presAssocID="{625C531D-C999-4F7C-8634-55A0C77A350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39DCA3-2EE2-471C-80F5-6E0A0A99AC1E}" type="pres">
      <dgm:prSet presAssocID="{625C531D-C999-4F7C-8634-55A0C77A350D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8DC99C-E5F6-469B-A7F2-EB8A5C6BE6BC}" type="pres">
      <dgm:prSet presAssocID="{30C38B4D-989E-4477-97F5-54920DF83DD0}" presName="space" presStyleCnt="0"/>
      <dgm:spPr/>
    </dgm:pt>
    <dgm:pt modelId="{8ED6D292-35BC-4170-B832-A1D0EF4308C7}" type="pres">
      <dgm:prSet presAssocID="{9275551F-BBCC-4DA3-AE33-2C393F02EFF1}" presName="composite" presStyleCnt="0"/>
      <dgm:spPr/>
    </dgm:pt>
    <dgm:pt modelId="{A46B43EF-E06C-4B4F-9839-C8BCF4FAF758}" type="pres">
      <dgm:prSet presAssocID="{9275551F-BBCC-4DA3-AE33-2C393F02EFF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7DBAF2-C68A-463B-B399-EA2611811FA9}" type="pres">
      <dgm:prSet presAssocID="{9275551F-BBCC-4DA3-AE33-2C393F02EFF1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A67FF-BAE8-4B98-A532-D98BE38DC2E1}" type="pres">
      <dgm:prSet presAssocID="{5897760F-8BDE-4239-A662-8771883671F9}" presName="space" presStyleCnt="0"/>
      <dgm:spPr/>
    </dgm:pt>
    <dgm:pt modelId="{15766E74-09A4-4E86-81D4-E564FE897D73}" type="pres">
      <dgm:prSet presAssocID="{8FC565A6-F3ED-4A55-B198-698853ABFC26}" presName="composite" presStyleCnt="0"/>
      <dgm:spPr/>
    </dgm:pt>
    <dgm:pt modelId="{E28680EC-B305-43DD-8E4C-353664FCC9F3}" type="pres">
      <dgm:prSet presAssocID="{8FC565A6-F3ED-4A55-B198-698853ABFC2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806556-C507-445D-9561-5EFEBD5D4A4F}" type="pres">
      <dgm:prSet presAssocID="{8FC565A6-F3ED-4A55-B198-698853ABFC26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AB7E24F-456B-4674-AC8D-E3E257D9D269}" type="presOf" srcId="{7B96156D-0682-4A42-9D2C-76E337452DF0}" destId="{217DBAF2-C68A-463B-B399-EA2611811FA9}" srcOrd="0" destOrd="1" presId="urn:microsoft.com/office/officeart/2005/8/layout/hList1"/>
    <dgm:cxn modelId="{492F7269-36D6-4F26-89BA-F1FC6890B100}" type="presOf" srcId="{CFBA32A2-41DA-450A-B859-1E7EAE7BE286}" destId="{4939DCA3-2EE2-471C-80F5-6E0A0A99AC1E}" srcOrd="0" destOrd="3" presId="urn:microsoft.com/office/officeart/2005/8/layout/hList1"/>
    <dgm:cxn modelId="{0A22E34E-00A6-4891-92D4-FA38AEA71B45}" srcId="{8FC565A6-F3ED-4A55-B198-698853ABFC26}" destId="{51DFF35E-20DB-4DCA-AF99-79727E38F579}" srcOrd="0" destOrd="0" parTransId="{13498227-806F-4312-A0B1-09D2D0CDFF08}" sibTransId="{48AD6EBA-32BA-4F3D-A2F2-9DD897ABFC9A}"/>
    <dgm:cxn modelId="{CB9BD2BC-2DE2-4773-A852-B638EEBA3A02}" srcId="{625C531D-C999-4F7C-8634-55A0C77A350D}" destId="{A4F75534-F0AB-4992-BF43-450BD410B808}" srcOrd="1" destOrd="0" parTransId="{E2A579AA-647E-4EDA-812A-F9436BBA7901}" sibTransId="{BFB3F8B9-D658-4357-A6C4-DAB1FB558144}"/>
    <dgm:cxn modelId="{3EE0B692-C126-4CB5-A530-AB87B23EE80A}" srcId="{8FC565A6-F3ED-4A55-B198-698853ABFC26}" destId="{8E04DB00-DD9E-4EB9-BD7F-3A90D909FDCA}" srcOrd="2" destOrd="0" parTransId="{2FBEA82F-B16E-4A53-9E0B-ED0FCEDED9B4}" sibTransId="{1ECABF93-D274-41AA-A22E-26DA86486689}"/>
    <dgm:cxn modelId="{6A4B465A-A3B5-4AEA-AA30-AB15C731DC9A}" srcId="{9275551F-BBCC-4DA3-AE33-2C393F02EFF1}" destId="{21706EC5-FB14-49D7-816A-A7F08B87D516}" srcOrd="0" destOrd="0" parTransId="{2A697900-AE81-482E-A644-133561D71699}" sibTransId="{9A2835AC-6541-4E3F-BCA8-05A7EA2F4B5D}"/>
    <dgm:cxn modelId="{AF643ADE-26ED-4E6D-B324-E2F3035512D2}" type="presOf" srcId="{9275551F-BBCC-4DA3-AE33-2C393F02EFF1}" destId="{A46B43EF-E06C-4B4F-9839-C8BCF4FAF758}" srcOrd="0" destOrd="0" presId="urn:microsoft.com/office/officeart/2005/8/layout/hList1"/>
    <dgm:cxn modelId="{6EC68CF5-A261-4694-80B4-9CB1EEFD5875}" type="presOf" srcId="{AFC2017B-5151-4228-A068-021D551E0495}" destId="{4939DCA3-2EE2-471C-80F5-6E0A0A99AC1E}" srcOrd="0" destOrd="4" presId="urn:microsoft.com/office/officeart/2005/8/layout/hList1"/>
    <dgm:cxn modelId="{DE02E0A9-7AD1-4B3D-A659-CDE56C5FA5B9}" type="presOf" srcId="{8FC565A6-F3ED-4A55-B198-698853ABFC26}" destId="{E28680EC-B305-43DD-8E4C-353664FCC9F3}" srcOrd="0" destOrd="0" presId="urn:microsoft.com/office/officeart/2005/8/layout/hList1"/>
    <dgm:cxn modelId="{D88ECE5A-B8E2-4EBB-A8DA-4E8F4225D685}" srcId="{625C531D-C999-4F7C-8634-55A0C77A350D}" destId="{254968AB-1827-42CD-BF05-EB0AABAF884B}" srcOrd="0" destOrd="0" parTransId="{E4357E33-8E38-457C-84B3-5A02768B8294}" sibTransId="{A9892ECD-6F0B-486E-9A85-E5B2095FEC0E}"/>
    <dgm:cxn modelId="{426BC156-F547-4C96-8CC8-33E6B133B500}" srcId="{625C531D-C999-4F7C-8634-55A0C77A350D}" destId="{AFC2017B-5151-4228-A068-021D551E0495}" srcOrd="4" destOrd="0" parTransId="{8C03AEA4-283F-4C6E-B194-9EFB9E4C91D2}" sibTransId="{AA23B007-85BA-48EF-87C6-C56AAED56732}"/>
    <dgm:cxn modelId="{7F09912B-89DA-41DB-844E-F06BBCD6C965}" srcId="{9275551F-BBCC-4DA3-AE33-2C393F02EFF1}" destId="{19C8519D-1459-445B-9808-E49B8FC1A1AA}" srcOrd="2" destOrd="0" parTransId="{FF2670DF-0386-400B-BC01-F1582E8973D0}" sibTransId="{3045651E-37AF-4B6A-AEAC-D87DCD0284AB}"/>
    <dgm:cxn modelId="{048CE417-1988-4C2A-B336-DE8B304AC92F}" srcId="{9275551F-BBCC-4DA3-AE33-2C393F02EFF1}" destId="{86282B73-E1C6-4829-B128-9E90CF46C6F0}" srcOrd="5" destOrd="0" parTransId="{78507EB0-C55A-4F2D-9616-F3DEC941E3AB}" sibTransId="{866F1E37-8F91-4CF8-AF93-E9F98B7EB23E}"/>
    <dgm:cxn modelId="{AE033981-7D1C-4E11-872A-91C37D7D6A36}" srcId="{8FC565A6-F3ED-4A55-B198-698853ABFC26}" destId="{A50850A9-ADED-47A4-8C64-2BEC5333040F}" srcOrd="1" destOrd="0" parTransId="{53C78A94-73FA-45C4-B4F3-F76C148A2801}" sibTransId="{A37BA755-00D6-4AB9-B189-1E6851ACFCE8}"/>
    <dgm:cxn modelId="{2BF1A946-CB71-4543-B90F-11CDE71A4A6D}" srcId="{8FC565A6-F3ED-4A55-B198-698853ABFC26}" destId="{12D64C4C-600D-4A6F-AE27-9B55172D8062}" srcOrd="3" destOrd="0" parTransId="{0E5727A0-6FCA-4722-8049-0D7B942CA332}" sibTransId="{32691444-2CA3-40B4-9A34-5745228B8A38}"/>
    <dgm:cxn modelId="{628DE4B5-17F6-49B7-8821-A65A2FB8C8B4}" type="presOf" srcId="{625C531D-C999-4F7C-8634-55A0C77A350D}" destId="{4AEE56F2-712A-4120-84CF-85B7A3D0B6BB}" srcOrd="0" destOrd="0" presId="urn:microsoft.com/office/officeart/2005/8/layout/hList1"/>
    <dgm:cxn modelId="{D6BE1008-86A8-4B41-8114-28D1FDEEFCB1}" srcId="{9275551F-BBCC-4DA3-AE33-2C393F02EFF1}" destId="{7B96156D-0682-4A42-9D2C-76E337452DF0}" srcOrd="1" destOrd="0" parTransId="{597EE617-7447-4B7C-AD1C-07FA7E7333E2}" sibTransId="{404E8C4D-8FE2-41D1-A32D-AB12A6F8AC83}"/>
    <dgm:cxn modelId="{38989D1E-E17E-42B8-8E5F-572A5E0B35F9}" srcId="{46D6D395-3453-4F37-BBFF-2F1664764DFC}" destId="{8FC565A6-F3ED-4A55-B198-698853ABFC26}" srcOrd="2" destOrd="0" parTransId="{66A2D6E6-ED8A-4E27-BC6E-C751C7C06844}" sibTransId="{9610AE1B-83CE-45BD-9CA3-4CB6CEEB60C4}"/>
    <dgm:cxn modelId="{DE5FA567-E39B-4B91-A3EA-A50E7CC14103}" type="presOf" srcId="{46D6D395-3453-4F37-BBFF-2F1664764DFC}" destId="{0CB6BA02-249C-479C-B2F6-F8682CE59CCD}" srcOrd="0" destOrd="0" presId="urn:microsoft.com/office/officeart/2005/8/layout/hList1"/>
    <dgm:cxn modelId="{1BCED4B9-1814-42F3-8E2D-AFC41493A01F}" type="presOf" srcId="{21706EC5-FB14-49D7-816A-A7F08B87D516}" destId="{217DBAF2-C68A-463B-B399-EA2611811FA9}" srcOrd="0" destOrd="0" presId="urn:microsoft.com/office/officeart/2005/8/layout/hList1"/>
    <dgm:cxn modelId="{6CD245CC-60D3-420A-9DA0-903A831370A4}" type="presOf" srcId="{8E04DB00-DD9E-4EB9-BD7F-3A90D909FDCA}" destId="{85806556-C507-445D-9561-5EFEBD5D4A4F}" srcOrd="0" destOrd="2" presId="urn:microsoft.com/office/officeart/2005/8/layout/hList1"/>
    <dgm:cxn modelId="{391845F2-0E9E-402C-8214-A2368017875D}" type="presOf" srcId="{86282B73-E1C6-4829-B128-9E90CF46C6F0}" destId="{217DBAF2-C68A-463B-B399-EA2611811FA9}" srcOrd="0" destOrd="5" presId="urn:microsoft.com/office/officeart/2005/8/layout/hList1"/>
    <dgm:cxn modelId="{CED7787E-B767-4983-9CBE-C927FEE2E619}" srcId="{46D6D395-3453-4F37-BBFF-2F1664764DFC}" destId="{9275551F-BBCC-4DA3-AE33-2C393F02EFF1}" srcOrd="1" destOrd="0" parTransId="{4109C9F9-BCBB-4711-B78C-6FE1271911E7}" sibTransId="{5897760F-8BDE-4239-A662-8771883671F9}"/>
    <dgm:cxn modelId="{57BEAE60-A01C-4AD2-BC16-D9F56CF4728D}" type="presOf" srcId="{E8963299-2551-4F33-9024-2D95F2C756C3}" destId="{4939DCA3-2EE2-471C-80F5-6E0A0A99AC1E}" srcOrd="0" destOrd="2" presId="urn:microsoft.com/office/officeart/2005/8/layout/hList1"/>
    <dgm:cxn modelId="{9D0369CC-5FFE-4D39-B2EE-4612AFE202D1}" type="presOf" srcId="{2E70E59D-50DE-4475-8016-AF13DB36CF89}" destId="{217DBAF2-C68A-463B-B399-EA2611811FA9}" srcOrd="0" destOrd="3" presId="urn:microsoft.com/office/officeart/2005/8/layout/hList1"/>
    <dgm:cxn modelId="{06DF7EE5-9587-4F06-B2D1-1558CD632951}" srcId="{625C531D-C999-4F7C-8634-55A0C77A350D}" destId="{E8963299-2551-4F33-9024-2D95F2C756C3}" srcOrd="2" destOrd="0" parTransId="{67D5AA92-B14B-4A92-AECF-203C24B2542F}" sibTransId="{06A70BF0-0C87-4B70-B2CD-5C33AD7B39DA}"/>
    <dgm:cxn modelId="{368026A5-DC28-4FFA-AF58-32F689C41055}" srcId="{625C531D-C999-4F7C-8634-55A0C77A350D}" destId="{CFBA32A2-41DA-450A-B859-1E7EAE7BE286}" srcOrd="3" destOrd="0" parTransId="{3F39F5FB-D316-45FD-9AA9-6A634E16A764}" sibTransId="{35DE7281-1E47-42C8-ADAF-1C75FEECE428}"/>
    <dgm:cxn modelId="{F7AC949B-2913-421F-B95B-2CB920729E10}" type="presOf" srcId="{254968AB-1827-42CD-BF05-EB0AABAF884B}" destId="{4939DCA3-2EE2-471C-80F5-6E0A0A99AC1E}" srcOrd="0" destOrd="0" presId="urn:microsoft.com/office/officeart/2005/8/layout/hList1"/>
    <dgm:cxn modelId="{D9914195-BD48-4F66-A2FB-386BE97CDC6C}" type="presOf" srcId="{19C8519D-1459-445B-9808-E49B8FC1A1AA}" destId="{217DBAF2-C68A-463B-B399-EA2611811FA9}" srcOrd="0" destOrd="2" presId="urn:microsoft.com/office/officeart/2005/8/layout/hList1"/>
    <dgm:cxn modelId="{191B5964-1369-441B-AF4C-27ACD8E6F845}" type="presOf" srcId="{A50850A9-ADED-47A4-8C64-2BEC5333040F}" destId="{85806556-C507-445D-9561-5EFEBD5D4A4F}" srcOrd="0" destOrd="1" presId="urn:microsoft.com/office/officeart/2005/8/layout/hList1"/>
    <dgm:cxn modelId="{26A7DAC5-731C-4ECD-8B9E-D59AA375B402}" type="presOf" srcId="{5FA1D70B-B653-4F61-A4C0-CC8B116FF2CD}" destId="{217DBAF2-C68A-463B-B399-EA2611811FA9}" srcOrd="0" destOrd="4" presId="urn:microsoft.com/office/officeart/2005/8/layout/hList1"/>
    <dgm:cxn modelId="{6DD5BA9F-7193-4278-816D-7CD1E2601BE6}" type="presOf" srcId="{12D64C4C-600D-4A6F-AE27-9B55172D8062}" destId="{85806556-C507-445D-9561-5EFEBD5D4A4F}" srcOrd="0" destOrd="3" presId="urn:microsoft.com/office/officeart/2005/8/layout/hList1"/>
    <dgm:cxn modelId="{EC2316EF-2BA8-46EB-9F6A-116BC9C908B6}" srcId="{9275551F-BBCC-4DA3-AE33-2C393F02EFF1}" destId="{5FA1D70B-B653-4F61-A4C0-CC8B116FF2CD}" srcOrd="4" destOrd="0" parTransId="{A33135C5-F8F2-47C5-A012-524078018F7E}" sibTransId="{AFAAF105-04AB-408B-9AC2-BFC3D31CE6E1}"/>
    <dgm:cxn modelId="{24570AC9-F2A7-4EC6-9586-DE09ADDC4B18}" srcId="{9275551F-BBCC-4DA3-AE33-2C393F02EFF1}" destId="{2E70E59D-50DE-4475-8016-AF13DB36CF89}" srcOrd="3" destOrd="0" parTransId="{7EDDC6B3-6E47-4EA0-9036-EB08E11167C5}" sibTransId="{5D121254-DF59-4A21-8572-F19403008E57}"/>
    <dgm:cxn modelId="{06ED2FB9-C490-4EC5-B8CD-FCC29190ACDB}" type="presOf" srcId="{51DFF35E-20DB-4DCA-AF99-79727E38F579}" destId="{85806556-C507-445D-9561-5EFEBD5D4A4F}" srcOrd="0" destOrd="0" presId="urn:microsoft.com/office/officeart/2005/8/layout/hList1"/>
    <dgm:cxn modelId="{F7C8FE42-1796-40BC-957A-8ACD30A8FFE5}" srcId="{46D6D395-3453-4F37-BBFF-2F1664764DFC}" destId="{625C531D-C999-4F7C-8634-55A0C77A350D}" srcOrd="0" destOrd="0" parTransId="{B9279448-CC27-4316-9C13-C2EF67169BF1}" sibTransId="{30C38B4D-989E-4477-97F5-54920DF83DD0}"/>
    <dgm:cxn modelId="{A04DF1DA-EB7B-431C-AAC7-1D853AC46D6B}" type="presOf" srcId="{A4F75534-F0AB-4992-BF43-450BD410B808}" destId="{4939DCA3-2EE2-471C-80F5-6E0A0A99AC1E}" srcOrd="0" destOrd="1" presId="urn:microsoft.com/office/officeart/2005/8/layout/hList1"/>
    <dgm:cxn modelId="{3003BC31-BC62-4C00-82AF-D3FF7F1E74D8}" type="presParOf" srcId="{0CB6BA02-249C-479C-B2F6-F8682CE59CCD}" destId="{891D8F2A-33D7-4625-877C-23542AAF54FC}" srcOrd="0" destOrd="0" presId="urn:microsoft.com/office/officeart/2005/8/layout/hList1"/>
    <dgm:cxn modelId="{18B2E73C-7D88-44D0-BE5F-382FDCBA394D}" type="presParOf" srcId="{891D8F2A-33D7-4625-877C-23542AAF54FC}" destId="{4AEE56F2-712A-4120-84CF-85B7A3D0B6BB}" srcOrd="0" destOrd="0" presId="urn:microsoft.com/office/officeart/2005/8/layout/hList1"/>
    <dgm:cxn modelId="{2A8816DE-713F-452D-9026-B1AED4EFD663}" type="presParOf" srcId="{891D8F2A-33D7-4625-877C-23542AAF54FC}" destId="{4939DCA3-2EE2-471C-80F5-6E0A0A99AC1E}" srcOrd="1" destOrd="0" presId="urn:microsoft.com/office/officeart/2005/8/layout/hList1"/>
    <dgm:cxn modelId="{B7F35C88-6BF8-46C2-9ABE-F59DC9CDC452}" type="presParOf" srcId="{0CB6BA02-249C-479C-B2F6-F8682CE59CCD}" destId="{268DC99C-E5F6-469B-A7F2-EB8A5C6BE6BC}" srcOrd="1" destOrd="0" presId="urn:microsoft.com/office/officeart/2005/8/layout/hList1"/>
    <dgm:cxn modelId="{A2BC4D7F-D842-4A34-9270-C4BD2EE69DAE}" type="presParOf" srcId="{0CB6BA02-249C-479C-B2F6-F8682CE59CCD}" destId="{8ED6D292-35BC-4170-B832-A1D0EF4308C7}" srcOrd="2" destOrd="0" presId="urn:microsoft.com/office/officeart/2005/8/layout/hList1"/>
    <dgm:cxn modelId="{247F6DBE-703A-4D34-A1A3-A08CE9249572}" type="presParOf" srcId="{8ED6D292-35BC-4170-B832-A1D0EF4308C7}" destId="{A46B43EF-E06C-4B4F-9839-C8BCF4FAF758}" srcOrd="0" destOrd="0" presId="urn:microsoft.com/office/officeart/2005/8/layout/hList1"/>
    <dgm:cxn modelId="{6AD76A4E-7BB6-43FD-BF1D-DAA580AA9A76}" type="presParOf" srcId="{8ED6D292-35BC-4170-B832-A1D0EF4308C7}" destId="{217DBAF2-C68A-463B-B399-EA2611811FA9}" srcOrd="1" destOrd="0" presId="urn:microsoft.com/office/officeart/2005/8/layout/hList1"/>
    <dgm:cxn modelId="{B27ECC8D-0B56-4550-931B-93C5E1989C5B}" type="presParOf" srcId="{0CB6BA02-249C-479C-B2F6-F8682CE59CCD}" destId="{646A67FF-BAE8-4B98-A532-D98BE38DC2E1}" srcOrd="3" destOrd="0" presId="urn:microsoft.com/office/officeart/2005/8/layout/hList1"/>
    <dgm:cxn modelId="{248C52EA-C0E4-4765-92A3-D88F501936D0}" type="presParOf" srcId="{0CB6BA02-249C-479C-B2F6-F8682CE59CCD}" destId="{15766E74-09A4-4E86-81D4-E564FE897D73}" srcOrd="4" destOrd="0" presId="urn:microsoft.com/office/officeart/2005/8/layout/hList1"/>
    <dgm:cxn modelId="{28EB8BD3-8B20-423E-B4EF-FCC52EE8EB2D}" type="presParOf" srcId="{15766E74-09A4-4E86-81D4-E564FE897D73}" destId="{E28680EC-B305-43DD-8E4C-353664FCC9F3}" srcOrd="0" destOrd="0" presId="urn:microsoft.com/office/officeart/2005/8/layout/hList1"/>
    <dgm:cxn modelId="{50F09641-E8C0-4A67-BC1E-5AA6CD599C35}" type="presParOf" srcId="{15766E74-09A4-4E86-81D4-E564FE897D73}" destId="{85806556-C507-445D-9561-5EFEBD5D4A4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9A65BF-A72B-48E1-A682-2692A739581F}">
      <dsp:nvSpPr>
        <dsp:cNvPr id="0" name=""/>
        <dsp:cNvSpPr/>
      </dsp:nvSpPr>
      <dsp:spPr>
        <a:xfrm>
          <a:off x="2706" y="2437121"/>
          <a:ext cx="894751" cy="894751"/>
        </a:xfrm>
        <a:prstGeom prst="donut">
          <a:avLst>
            <a:gd name="adj" fmla="val 2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545AF2-0BFC-4AD7-A1CB-67335E36F1FE}">
      <dsp:nvSpPr>
        <dsp:cNvPr id="0" name=""/>
        <dsp:cNvSpPr/>
      </dsp:nvSpPr>
      <dsp:spPr>
        <a:xfrm rot="17700000">
          <a:off x="317976" y="1707716"/>
          <a:ext cx="1112275" cy="536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0" rIns="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1960’s</a:t>
          </a:r>
          <a:endParaRPr lang="en-US" sz="1900" kern="1200" dirty="0"/>
        </a:p>
      </dsp:txBody>
      <dsp:txXfrm>
        <a:off x="317976" y="1707716"/>
        <a:ext cx="1112275" cy="536030"/>
      </dsp:txXfrm>
    </dsp:sp>
    <dsp:sp modelId="{9B539A12-5335-4EB3-897F-E1F4CB5EB059}">
      <dsp:nvSpPr>
        <dsp:cNvPr id="0" name=""/>
        <dsp:cNvSpPr/>
      </dsp:nvSpPr>
      <dsp:spPr>
        <a:xfrm>
          <a:off x="964853" y="2652280"/>
          <a:ext cx="464432" cy="464432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58A61F7-24FD-47AB-814B-A70FE30125FA}">
      <dsp:nvSpPr>
        <dsp:cNvPr id="0" name=""/>
        <dsp:cNvSpPr/>
      </dsp:nvSpPr>
      <dsp:spPr>
        <a:xfrm rot="17700000">
          <a:off x="414796" y="3298697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Mainframe</a:t>
          </a:r>
          <a:endParaRPr lang="en-US" sz="1200" kern="1200" dirty="0"/>
        </a:p>
      </dsp:txBody>
      <dsp:txXfrm>
        <a:off x="414796" y="3298697"/>
        <a:ext cx="962170" cy="463922"/>
      </dsp:txXfrm>
    </dsp:sp>
    <dsp:sp modelId="{E71004F2-9B95-4845-8C1C-65594B8A559B}">
      <dsp:nvSpPr>
        <dsp:cNvPr id="0" name=""/>
        <dsp:cNvSpPr/>
      </dsp:nvSpPr>
      <dsp:spPr>
        <a:xfrm rot="17700000">
          <a:off x="1017172" y="2006373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B8D5B-BA77-481F-ADBB-129DAED22B25}">
      <dsp:nvSpPr>
        <dsp:cNvPr id="0" name=""/>
        <dsp:cNvSpPr/>
      </dsp:nvSpPr>
      <dsp:spPr>
        <a:xfrm>
          <a:off x="1496682" y="2437121"/>
          <a:ext cx="894751" cy="894751"/>
        </a:xfrm>
        <a:prstGeom prst="donut">
          <a:avLst>
            <a:gd name="adj" fmla="val 2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F7FE8CD-D3AA-4E96-93B7-C6873C581AC2}">
      <dsp:nvSpPr>
        <dsp:cNvPr id="0" name=""/>
        <dsp:cNvSpPr/>
      </dsp:nvSpPr>
      <dsp:spPr>
        <a:xfrm rot="17700000">
          <a:off x="1811952" y="1707716"/>
          <a:ext cx="1112275" cy="536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0" rIns="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1979</a:t>
          </a:r>
          <a:endParaRPr lang="en-US" sz="1900" kern="1200" dirty="0"/>
        </a:p>
      </dsp:txBody>
      <dsp:txXfrm>
        <a:off x="1811952" y="1707716"/>
        <a:ext cx="1112275" cy="536030"/>
      </dsp:txXfrm>
    </dsp:sp>
    <dsp:sp modelId="{3FDEF943-B731-4B9B-B06D-BC14044C2A3A}">
      <dsp:nvSpPr>
        <dsp:cNvPr id="0" name=""/>
        <dsp:cNvSpPr/>
      </dsp:nvSpPr>
      <dsp:spPr>
        <a:xfrm>
          <a:off x="2458829" y="2652280"/>
          <a:ext cx="464432" cy="464432"/>
        </a:xfrm>
        <a:prstGeom prst="ellipse">
          <a:avLst/>
        </a:prstGeom>
        <a:solidFill>
          <a:schemeClr val="accent5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B6C6C15-8428-420A-B04E-DF2D7209ABF4}">
      <dsp:nvSpPr>
        <dsp:cNvPr id="0" name=""/>
        <dsp:cNvSpPr/>
      </dsp:nvSpPr>
      <dsp:spPr>
        <a:xfrm rot="17700000">
          <a:off x="1908772" y="3298697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Chroot</a:t>
          </a:r>
          <a:r>
            <a:rPr lang="en-US" sz="1200" kern="1200" dirty="0" smtClean="0"/>
            <a:t> in Unix V7</a:t>
          </a:r>
          <a:endParaRPr lang="en-US" sz="1200" kern="1200" dirty="0"/>
        </a:p>
      </dsp:txBody>
      <dsp:txXfrm>
        <a:off x="1908772" y="3298697"/>
        <a:ext cx="962170" cy="463922"/>
      </dsp:txXfrm>
    </dsp:sp>
    <dsp:sp modelId="{0A12E929-8879-4E0A-9274-074792B42924}">
      <dsp:nvSpPr>
        <dsp:cNvPr id="0" name=""/>
        <dsp:cNvSpPr/>
      </dsp:nvSpPr>
      <dsp:spPr>
        <a:xfrm rot="17700000">
          <a:off x="2511148" y="2006373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803AA-FFE3-47DF-8B1F-1975C816D9A6}">
      <dsp:nvSpPr>
        <dsp:cNvPr id="0" name=""/>
        <dsp:cNvSpPr/>
      </dsp:nvSpPr>
      <dsp:spPr>
        <a:xfrm>
          <a:off x="2990658" y="2437121"/>
          <a:ext cx="894751" cy="894751"/>
        </a:xfrm>
        <a:prstGeom prst="donut">
          <a:avLst>
            <a:gd name="adj" fmla="val 2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2303D7-6954-4C6A-82CF-CFF8742B6C8B}">
      <dsp:nvSpPr>
        <dsp:cNvPr id="0" name=""/>
        <dsp:cNvSpPr/>
      </dsp:nvSpPr>
      <dsp:spPr>
        <a:xfrm rot="17700000">
          <a:off x="3305928" y="1707716"/>
          <a:ext cx="1112275" cy="536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0" rIns="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1990-2000+</a:t>
          </a:r>
          <a:endParaRPr lang="en-US" sz="1900" kern="1200" dirty="0"/>
        </a:p>
      </dsp:txBody>
      <dsp:txXfrm>
        <a:off x="3305928" y="1707716"/>
        <a:ext cx="1112275" cy="536030"/>
      </dsp:txXfrm>
    </dsp:sp>
    <dsp:sp modelId="{06C004C0-28D9-42D2-B10F-E69C32472676}">
      <dsp:nvSpPr>
        <dsp:cNvPr id="0" name=""/>
        <dsp:cNvSpPr/>
      </dsp:nvSpPr>
      <dsp:spPr>
        <a:xfrm>
          <a:off x="3952805" y="2652280"/>
          <a:ext cx="464432" cy="464432"/>
        </a:xfrm>
        <a:prstGeom prst="ellipse">
          <a:avLst/>
        </a:prstGeom>
        <a:solidFill>
          <a:schemeClr val="accent5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2E203E-4C26-4B16-97F9-A9D54A220295}">
      <dsp:nvSpPr>
        <dsp:cNvPr id="0" name=""/>
        <dsp:cNvSpPr/>
      </dsp:nvSpPr>
      <dsp:spPr>
        <a:xfrm rot="17700000">
          <a:off x="3402748" y="3298697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BSD Jails, Solaris Zones</a:t>
          </a:r>
          <a:endParaRPr lang="en-US" sz="1200" kern="1200" dirty="0"/>
        </a:p>
      </dsp:txBody>
      <dsp:txXfrm>
        <a:off x="3402748" y="3298697"/>
        <a:ext cx="962170" cy="463922"/>
      </dsp:txXfrm>
    </dsp:sp>
    <dsp:sp modelId="{FE976C77-B071-4AE9-8D1F-D48E3C27DF72}">
      <dsp:nvSpPr>
        <dsp:cNvPr id="0" name=""/>
        <dsp:cNvSpPr/>
      </dsp:nvSpPr>
      <dsp:spPr>
        <a:xfrm rot="17700000">
          <a:off x="4005124" y="2006373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EEEFFB-9822-4185-8439-FCD60126FA76}">
      <dsp:nvSpPr>
        <dsp:cNvPr id="0" name=""/>
        <dsp:cNvSpPr/>
      </dsp:nvSpPr>
      <dsp:spPr>
        <a:xfrm>
          <a:off x="4484563" y="2652280"/>
          <a:ext cx="464432" cy="464432"/>
        </a:xfrm>
        <a:prstGeom prst="ellipse">
          <a:avLst/>
        </a:prstGeom>
        <a:solidFill>
          <a:schemeClr val="accent5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FD05B8-89C4-40E4-A10A-B9B9A5038972}">
      <dsp:nvSpPr>
        <dsp:cNvPr id="0" name=""/>
        <dsp:cNvSpPr/>
      </dsp:nvSpPr>
      <dsp:spPr>
        <a:xfrm rot="17700000">
          <a:off x="3934506" y="3298697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Linux </a:t>
          </a:r>
          <a:r>
            <a:rPr lang="en-US" sz="1200" kern="1200" dirty="0" err="1" smtClean="0"/>
            <a:t>Vserver</a:t>
          </a:r>
          <a:endParaRPr lang="en-US" sz="1200" kern="1200" dirty="0"/>
        </a:p>
      </dsp:txBody>
      <dsp:txXfrm>
        <a:off x="3934506" y="3298697"/>
        <a:ext cx="962170" cy="463922"/>
      </dsp:txXfrm>
    </dsp:sp>
    <dsp:sp modelId="{C6A28D2D-CC89-4167-AFF7-B25088C51F13}">
      <dsp:nvSpPr>
        <dsp:cNvPr id="0" name=""/>
        <dsp:cNvSpPr/>
      </dsp:nvSpPr>
      <dsp:spPr>
        <a:xfrm rot="17700000">
          <a:off x="4536882" y="2006373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997FDC-8412-4FB8-A13C-E942C8FDC6A6}">
      <dsp:nvSpPr>
        <dsp:cNvPr id="0" name=""/>
        <dsp:cNvSpPr/>
      </dsp:nvSpPr>
      <dsp:spPr>
        <a:xfrm>
          <a:off x="5016391" y="2437121"/>
          <a:ext cx="894751" cy="894751"/>
        </a:xfrm>
        <a:prstGeom prst="donut">
          <a:avLst>
            <a:gd name="adj" fmla="val 2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8108A98-61E0-431B-8A42-E74F13FAF6E3}">
      <dsp:nvSpPr>
        <dsp:cNvPr id="0" name=""/>
        <dsp:cNvSpPr/>
      </dsp:nvSpPr>
      <dsp:spPr>
        <a:xfrm rot="17700000">
          <a:off x="5331661" y="1707716"/>
          <a:ext cx="1112275" cy="536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0" rIns="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2006</a:t>
          </a:r>
          <a:endParaRPr lang="en-US" sz="1900" kern="1200" dirty="0"/>
        </a:p>
      </dsp:txBody>
      <dsp:txXfrm>
        <a:off x="5331661" y="1707716"/>
        <a:ext cx="1112275" cy="536030"/>
      </dsp:txXfrm>
    </dsp:sp>
    <dsp:sp modelId="{A0701D47-CDA7-4637-961B-E43E953EA3D1}">
      <dsp:nvSpPr>
        <dsp:cNvPr id="0" name=""/>
        <dsp:cNvSpPr/>
      </dsp:nvSpPr>
      <dsp:spPr>
        <a:xfrm>
          <a:off x="5978539" y="2652280"/>
          <a:ext cx="464432" cy="464432"/>
        </a:xfrm>
        <a:prstGeom prst="ellipse">
          <a:avLst/>
        </a:prstGeom>
        <a:solidFill>
          <a:schemeClr val="accent5">
            <a:shade val="50000"/>
            <a:hueOff val="402493"/>
            <a:satOff val="-9802"/>
            <a:lumOff val="428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9E9DDF6-E8D3-4FA5-BA8C-A00C1D5AE0E3}">
      <dsp:nvSpPr>
        <dsp:cNvPr id="0" name=""/>
        <dsp:cNvSpPr/>
      </dsp:nvSpPr>
      <dsp:spPr>
        <a:xfrm rot="17700000">
          <a:off x="5428482" y="3298697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Process Containers</a:t>
          </a:r>
          <a:endParaRPr lang="en-US" sz="1200" kern="1200" dirty="0"/>
        </a:p>
      </dsp:txBody>
      <dsp:txXfrm>
        <a:off x="5428482" y="3298697"/>
        <a:ext cx="962170" cy="463922"/>
      </dsp:txXfrm>
    </dsp:sp>
    <dsp:sp modelId="{E744E3B6-FBF4-4257-85A2-9467D62A8964}">
      <dsp:nvSpPr>
        <dsp:cNvPr id="0" name=""/>
        <dsp:cNvSpPr/>
      </dsp:nvSpPr>
      <dsp:spPr>
        <a:xfrm rot="17700000">
          <a:off x="6030858" y="2006373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ADC2BD-4443-4472-92B7-B22E99601097}">
      <dsp:nvSpPr>
        <dsp:cNvPr id="0" name=""/>
        <dsp:cNvSpPr/>
      </dsp:nvSpPr>
      <dsp:spPr>
        <a:xfrm>
          <a:off x="6510367" y="2437121"/>
          <a:ext cx="894751" cy="894751"/>
        </a:xfrm>
        <a:prstGeom prst="donut">
          <a:avLst>
            <a:gd name="adj" fmla="val 2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7A01543-7202-479D-8B60-7CB2520CDFB4}">
      <dsp:nvSpPr>
        <dsp:cNvPr id="0" name=""/>
        <dsp:cNvSpPr/>
      </dsp:nvSpPr>
      <dsp:spPr>
        <a:xfrm rot="17700000">
          <a:off x="6825637" y="1707716"/>
          <a:ext cx="1112275" cy="536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0" rIns="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2008</a:t>
          </a:r>
          <a:endParaRPr lang="en-US" sz="1900" kern="1200" dirty="0"/>
        </a:p>
      </dsp:txBody>
      <dsp:txXfrm>
        <a:off x="6825637" y="1707716"/>
        <a:ext cx="1112275" cy="536030"/>
      </dsp:txXfrm>
    </dsp:sp>
    <dsp:sp modelId="{93D1971B-90BD-478C-9CB5-71C7F42C361D}">
      <dsp:nvSpPr>
        <dsp:cNvPr id="0" name=""/>
        <dsp:cNvSpPr/>
      </dsp:nvSpPr>
      <dsp:spPr>
        <a:xfrm>
          <a:off x="7472515" y="2652280"/>
          <a:ext cx="464432" cy="464432"/>
        </a:xfrm>
        <a:prstGeom prst="ellipse">
          <a:avLst/>
        </a:prstGeom>
        <a:solidFill>
          <a:schemeClr val="accent5">
            <a:shade val="50000"/>
            <a:hueOff val="301870"/>
            <a:satOff val="-7352"/>
            <a:lumOff val="3217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CD697B5-D0EB-4E4D-BB98-86A8177E01D6}">
      <dsp:nvSpPr>
        <dsp:cNvPr id="0" name=""/>
        <dsp:cNvSpPr/>
      </dsp:nvSpPr>
      <dsp:spPr>
        <a:xfrm rot="17700000">
          <a:off x="6922458" y="3298697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LXC</a:t>
          </a:r>
          <a:endParaRPr lang="en-US" sz="1200" kern="1200" dirty="0"/>
        </a:p>
      </dsp:txBody>
      <dsp:txXfrm>
        <a:off x="6922458" y="3298697"/>
        <a:ext cx="962170" cy="463922"/>
      </dsp:txXfrm>
    </dsp:sp>
    <dsp:sp modelId="{DC930D29-73E7-420A-9F58-F3BF578A60D1}">
      <dsp:nvSpPr>
        <dsp:cNvPr id="0" name=""/>
        <dsp:cNvSpPr/>
      </dsp:nvSpPr>
      <dsp:spPr>
        <a:xfrm rot="17700000">
          <a:off x="7524834" y="2006373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EEF49-0B08-4C48-85F6-8D140C70E26D}">
      <dsp:nvSpPr>
        <dsp:cNvPr id="0" name=""/>
        <dsp:cNvSpPr/>
      </dsp:nvSpPr>
      <dsp:spPr>
        <a:xfrm>
          <a:off x="8004343" y="2437121"/>
          <a:ext cx="894751" cy="894751"/>
        </a:xfrm>
        <a:prstGeom prst="donut">
          <a:avLst>
            <a:gd name="adj" fmla="val 2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393BE72-8659-4EDF-B4CE-B2F583B3373A}">
      <dsp:nvSpPr>
        <dsp:cNvPr id="0" name=""/>
        <dsp:cNvSpPr/>
      </dsp:nvSpPr>
      <dsp:spPr>
        <a:xfrm rot="17700000">
          <a:off x="8319614" y="1707716"/>
          <a:ext cx="1112275" cy="536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0" rIns="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2013</a:t>
          </a:r>
          <a:endParaRPr lang="en-US" sz="1900" kern="1200" dirty="0"/>
        </a:p>
      </dsp:txBody>
      <dsp:txXfrm>
        <a:off x="8319614" y="1707716"/>
        <a:ext cx="1112275" cy="536030"/>
      </dsp:txXfrm>
    </dsp:sp>
    <dsp:sp modelId="{BC24D997-3AFB-49C3-88D5-C5F3AD2A21A5}">
      <dsp:nvSpPr>
        <dsp:cNvPr id="0" name=""/>
        <dsp:cNvSpPr/>
      </dsp:nvSpPr>
      <dsp:spPr>
        <a:xfrm>
          <a:off x="8966491" y="2652280"/>
          <a:ext cx="464432" cy="464432"/>
        </a:xfrm>
        <a:prstGeom prst="ellipse">
          <a:avLst/>
        </a:prstGeom>
        <a:solidFill>
          <a:schemeClr val="accent5">
            <a:shade val="50000"/>
            <a:hueOff val="201247"/>
            <a:satOff val="-4901"/>
            <a:lumOff val="2144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F0741D6-D12C-4DBD-A70E-6676440069E4}">
      <dsp:nvSpPr>
        <dsp:cNvPr id="0" name=""/>
        <dsp:cNvSpPr/>
      </dsp:nvSpPr>
      <dsp:spPr>
        <a:xfrm rot="17700000">
          <a:off x="8416434" y="3298697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Docker</a:t>
          </a:r>
          <a:endParaRPr lang="en-US" sz="1200" kern="1200" dirty="0"/>
        </a:p>
      </dsp:txBody>
      <dsp:txXfrm>
        <a:off x="8416434" y="3298697"/>
        <a:ext cx="962170" cy="463922"/>
      </dsp:txXfrm>
    </dsp:sp>
    <dsp:sp modelId="{13CA3B8F-5C8B-47B8-B6B0-DCF788378D58}">
      <dsp:nvSpPr>
        <dsp:cNvPr id="0" name=""/>
        <dsp:cNvSpPr/>
      </dsp:nvSpPr>
      <dsp:spPr>
        <a:xfrm rot="17700000">
          <a:off x="9018810" y="2006373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51FA9B-4089-415F-8E90-B280393EA85B}">
      <dsp:nvSpPr>
        <dsp:cNvPr id="0" name=""/>
        <dsp:cNvSpPr/>
      </dsp:nvSpPr>
      <dsp:spPr>
        <a:xfrm>
          <a:off x="9498320" y="2437121"/>
          <a:ext cx="894751" cy="894751"/>
        </a:xfrm>
        <a:prstGeom prst="donut">
          <a:avLst>
            <a:gd name="adj" fmla="val 20000"/>
          </a:avLst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B23953B-5FB1-45B4-96CA-59E602E7A47B}">
      <dsp:nvSpPr>
        <dsp:cNvPr id="0" name=""/>
        <dsp:cNvSpPr/>
      </dsp:nvSpPr>
      <dsp:spPr>
        <a:xfrm rot="17700000">
          <a:off x="9813590" y="1707716"/>
          <a:ext cx="1112275" cy="536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0" rIns="0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2014</a:t>
          </a:r>
          <a:endParaRPr lang="en-US" sz="1900" kern="1200" dirty="0"/>
        </a:p>
      </dsp:txBody>
      <dsp:txXfrm>
        <a:off x="9813590" y="1707716"/>
        <a:ext cx="1112275" cy="536030"/>
      </dsp:txXfrm>
    </dsp:sp>
    <dsp:sp modelId="{76DB7DC7-427F-4FA2-9143-6A1FE4373E3D}">
      <dsp:nvSpPr>
        <dsp:cNvPr id="0" name=""/>
        <dsp:cNvSpPr/>
      </dsp:nvSpPr>
      <dsp:spPr>
        <a:xfrm>
          <a:off x="10460467" y="2652280"/>
          <a:ext cx="464432" cy="464432"/>
        </a:xfrm>
        <a:prstGeom prst="ellipse">
          <a:avLst/>
        </a:prstGeom>
        <a:solidFill>
          <a:schemeClr val="accent5">
            <a:shade val="50000"/>
            <a:hueOff val="100623"/>
            <a:satOff val="-2451"/>
            <a:lumOff val="107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4AA96DF-5977-4E6F-86DA-3A8C1FC1E97B}">
      <dsp:nvSpPr>
        <dsp:cNvPr id="0" name=""/>
        <dsp:cNvSpPr/>
      </dsp:nvSpPr>
      <dsp:spPr>
        <a:xfrm rot="17700000">
          <a:off x="9910410" y="3298697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lvl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Rocket</a:t>
          </a:r>
          <a:endParaRPr lang="en-US" sz="1200" kern="1200" dirty="0"/>
        </a:p>
      </dsp:txBody>
      <dsp:txXfrm>
        <a:off x="9910410" y="3298697"/>
        <a:ext cx="962170" cy="463922"/>
      </dsp:txXfrm>
    </dsp:sp>
    <dsp:sp modelId="{0442250F-EA54-41E0-AE9C-C16D76A4E358}">
      <dsp:nvSpPr>
        <dsp:cNvPr id="0" name=""/>
        <dsp:cNvSpPr/>
      </dsp:nvSpPr>
      <dsp:spPr>
        <a:xfrm rot="17700000">
          <a:off x="10512786" y="2006373"/>
          <a:ext cx="962170" cy="463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1D4A8C-8982-4F1E-8A72-C9AADE6856E0}">
      <dsp:nvSpPr>
        <dsp:cNvPr id="0" name=""/>
        <dsp:cNvSpPr/>
      </dsp:nvSpPr>
      <dsp:spPr>
        <a:xfrm>
          <a:off x="0" y="374121"/>
          <a:ext cx="5968366" cy="478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3212" tIns="395732" rIns="463212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Azure Linux Extension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Create a VM from Azure Gallery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Azure Marketplace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Install Docker </a:t>
          </a:r>
          <a:r>
            <a:rPr lang="en-US" sz="1900" kern="1200" dirty="0" err="1" smtClean="0"/>
            <a:t>Tookbox</a:t>
          </a:r>
          <a:r>
            <a:rPr lang="en-US" sz="1900" kern="1200" dirty="0" smtClean="0"/>
            <a:t> &amp; </a:t>
          </a:r>
          <a:r>
            <a:rPr lang="en-US" sz="1900" kern="1200" dirty="0" err="1" smtClean="0"/>
            <a:t>Git</a:t>
          </a:r>
          <a:r>
            <a:rPr lang="en-US" sz="1900" kern="1200" dirty="0" smtClean="0"/>
            <a:t> (Win) or Docker Machine (Linux)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Azure CLI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Azure Templates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PowerShell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Server Role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Chocolately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Visual Studio Extension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err="1" smtClean="0"/>
            <a:t>Kitematic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Vagrant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kern="1200" dirty="0" smtClean="0"/>
            <a:t>… and more</a:t>
          </a:r>
          <a:endParaRPr lang="en-US" sz="1900" kern="1200" dirty="0"/>
        </a:p>
      </dsp:txBody>
      <dsp:txXfrm>
        <a:off x="0" y="374121"/>
        <a:ext cx="5968366" cy="4788000"/>
      </dsp:txXfrm>
    </dsp:sp>
    <dsp:sp modelId="{D7FF6AC9-95B3-4229-BE19-507ACCCE7556}">
      <dsp:nvSpPr>
        <dsp:cNvPr id="0" name=""/>
        <dsp:cNvSpPr/>
      </dsp:nvSpPr>
      <dsp:spPr>
        <a:xfrm>
          <a:off x="298418" y="93681"/>
          <a:ext cx="417785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7913" tIns="0" rIns="157913" bIns="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Linux &amp; Windows</a:t>
          </a:r>
          <a:endParaRPr lang="en-US" sz="1900" kern="1200" dirty="0"/>
        </a:p>
      </dsp:txBody>
      <dsp:txXfrm>
        <a:off x="325798" y="121061"/>
        <a:ext cx="4123096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E56F2-712A-4120-84CF-85B7A3D0B6BB}">
      <dsp:nvSpPr>
        <dsp:cNvPr id="0" name=""/>
        <dsp:cNvSpPr/>
      </dsp:nvSpPr>
      <dsp:spPr>
        <a:xfrm>
          <a:off x="3558" y="53883"/>
          <a:ext cx="3469914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Azure</a:t>
          </a:r>
          <a:endParaRPr lang="en-US" sz="3000" kern="1200" dirty="0"/>
        </a:p>
      </dsp:txBody>
      <dsp:txXfrm>
        <a:off x="3558" y="53883"/>
        <a:ext cx="3469914" cy="864000"/>
      </dsp:txXfrm>
    </dsp:sp>
    <dsp:sp modelId="{4939DCA3-2EE2-471C-80F5-6E0A0A99AC1E}">
      <dsp:nvSpPr>
        <dsp:cNvPr id="0" name=""/>
        <dsp:cNvSpPr/>
      </dsp:nvSpPr>
      <dsp:spPr>
        <a:xfrm>
          <a:off x="3558" y="917883"/>
          <a:ext cx="3469914" cy="44469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Cloud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Linux or Windows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Pre-built Images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Many Options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Cross-boundaries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Wide distribution</a:t>
          </a:r>
          <a:endParaRPr lang="en-US" sz="3000" kern="1200" dirty="0"/>
        </a:p>
      </dsp:txBody>
      <dsp:txXfrm>
        <a:off x="3558" y="917883"/>
        <a:ext cx="3469914" cy="4446900"/>
      </dsp:txXfrm>
    </dsp:sp>
    <dsp:sp modelId="{A46B43EF-E06C-4B4F-9839-C8BCF4FAF758}">
      <dsp:nvSpPr>
        <dsp:cNvPr id="0" name=""/>
        <dsp:cNvSpPr/>
      </dsp:nvSpPr>
      <dsp:spPr>
        <a:xfrm>
          <a:off x="3959260" y="53883"/>
          <a:ext cx="3469914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Windows</a:t>
          </a:r>
          <a:endParaRPr lang="en-US" sz="3000" kern="1200" dirty="0"/>
        </a:p>
      </dsp:txBody>
      <dsp:txXfrm>
        <a:off x="3959260" y="53883"/>
        <a:ext cx="3469914" cy="864000"/>
      </dsp:txXfrm>
    </dsp:sp>
    <dsp:sp modelId="{217DBAF2-C68A-463B-B399-EA2611811FA9}">
      <dsp:nvSpPr>
        <dsp:cNvPr id="0" name=""/>
        <dsp:cNvSpPr/>
      </dsp:nvSpPr>
      <dsp:spPr>
        <a:xfrm>
          <a:off x="3959260" y="917883"/>
          <a:ext cx="3469914" cy="44469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Kernel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API’s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Libraries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Cloud / Hybrid / On-</a:t>
          </a:r>
          <a:r>
            <a:rPr lang="en-US" sz="3000" kern="1200" dirty="0" err="1" smtClean="0"/>
            <a:t>Prem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Skillset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Speed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000" kern="1200" dirty="0"/>
        </a:p>
      </dsp:txBody>
      <dsp:txXfrm>
        <a:off x="3959260" y="917883"/>
        <a:ext cx="3469914" cy="4446900"/>
      </dsp:txXfrm>
    </dsp:sp>
    <dsp:sp modelId="{E28680EC-B305-43DD-8E4C-353664FCC9F3}">
      <dsp:nvSpPr>
        <dsp:cNvPr id="0" name=""/>
        <dsp:cNvSpPr/>
      </dsp:nvSpPr>
      <dsp:spPr>
        <a:xfrm>
          <a:off x="7914963" y="53883"/>
          <a:ext cx="3469914" cy="864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Hyper-V</a:t>
          </a:r>
          <a:endParaRPr lang="en-US" sz="3000" kern="1200" dirty="0"/>
        </a:p>
      </dsp:txBody>
      <dsp:txXfrm>
        <a:off x="7914963" y="53883"/>
        <a:ext cx="3469914" cy="864000"/>
      </dsp:txXfrm>
    </dsp:sp>
    <dsp:sp modelId="{85806556-C507-445D-9561-5EFEBD5D4A4F}">
      <dsp:nvSpPr>
        <dsp:cNvPr id="0" name=""/>
        <dsp:cNvSpPr/>
      </dsp:nvSpPr>
      <dsp:spPr>
        <a:xfrm>
          <a:off x="7914963" y="917883"/>
          <a:ext cx="3469914" cy="44469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Multi-Tenant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Shared Hosting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Security (</a:t>
          </a:r>
          <a:r>
            <a:rPr lang="en-US" sz="3000" kern="1200" dirty="0" err="1" smtClean="0"/>
            <a:t>nano</a:t>
          </a:r>
          <a:r>
            <a:rPr lang="en-US" sz="3000" kern="1200" dirty="0" smtClean="0"/>
            <a:t>)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000" kern="1200" dirty="0" smtClean="0"/>
            <a:t>Flexibility</a:t>
          </a:r>
          <a:endParaRPr lang="en-US" sz="3000" kern="1200" dirty="0"/>
        </a:p>
      </dsp:txBody>
      <dsp:txXfrm>
        <a:off x="7914963" y="917883"/>
        <a:ext cx="3469914" cy="44469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EE56F2-712A-4120-84CF-85B7A3D0B6BB}">
      <dsp:nvSpPr>
        <dsp:cNvPr id="0" name=""/>
        <dsp:cNvSpPr/>
      </dsp:nvSpPr>
      <dsp:spPr>
        <a:xfrm>
          <a:off x="3558" y="16893"/>
          <a:ext cx="3469914" cy="103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Azure</a:t>
          </a:r>
          <a:endParaRPr lang="en-US" sz="3600" kern="1200" dirty="0"/>
        </a:p>
      </dsp:txBody>
      <dsp:txXfrm>
        <a:off x="3558" y="16893"/>
        <a:ext cx="3469914" cy="1036800"/>
      </dsp:txXfrm>
    </dsp:sp>
    <dsp:sp modelId="{4939DCA3-2EE2-471C-80F5-6E0A0A99AC1E}">
      <dsp:nvSpPr>
        <dsp:cNvPr id="0" name=""/>
        <dsp:cNvSpPr/>
      </dsp:nvSpPr>
      <dsp:spPr>
        <a:xfrm>
          <a:off x="3558" y="1053693"/>
          <a:ext cx="3469914" cy="43480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Cloud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Windows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Too Many Options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Security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Slow management</a:t>
          </a:r>
          <a:endParaRPr lang="en-US" sz="3600" kern="1200" dirty="0"/>
        </a:p>
      </dsp:txBody>
      <dsp:txXfrm>
        <a:off x="3558" y="1053693"/>
        <a:ext cx="3469914" cy="4348079"/>
      </dsp:txXfrm>
    </dsp:sp>
    <dsp:sp modelId="{A46B43EF-E06C-4B4F-9839-C8BCF4FAF758}">
      <dsp:nvSpPr>
        <dsp:cNvPr id="0" name=""/>
        <dsp:cNvSpPr/>
      </dsp:nvSpPr>
      <dsp:spPr>
        <a:xfrm>
          <a:off x="3959260" y="16893"/>
          <a:ext cx="3469914" cy="103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Windows</a:t>
          </a:r>
          <a:endParaRPr lang="en-US" sz="3600" kern="1200" dirty="0"/>
        </a:p>
      </dsp:txBody>
      <dsp:txXfrm>
        <a:off x="3959260" y="16893"/>
        <a:ext cx="3469914" cy="1036800"/>
      </dsp:txXfrm>
    </dsp:sp>
    <dsp:sp modelId="{217DBAF2-C68A-463B-B399-EA2611811FA9}">
      <dsp:nvSpPr>
        <dsp:cNvPr id="0" name=""/>
        <dsp:cNvSpPr/>
      </dsp:nvSpPr>
      <dsp:spPr>
        <a:xfrm>
          <a:off x="3959260" y="1053693"/>
          <a:ext cx="3469914" cy="43480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Kernel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API’s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Libraries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Versions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Patches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3600" kern="1200" dirty="0"/>
        </a:p>
      </dsp:txBody>
      <dsp:txXfrm>
        <a:off x="3959260" y="1053693"/>
        <a:ext cx="3469914" cy="4348079"/>
      </dsp:txXfrm>
    </dsp:sp>
    <dsp:sp modelId="{E28680EC-B305-43DD-8E4C-353664FCC9F3}">
      <dsp:nvSpPr>
        <dsp:cNvPr id="0" name=""/>
        <dsp:cNvSpPr/>
      </dsp:nvSpPr>
      <dsp:spPr>
        <a:xfrm>
          <a:off x="7914963" y="16893"/>
          <a:ext cx="3469914" cy="1036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146304" rIns="256032" bIns="146304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Hyper-V</a:t>
          </a:r>
          <a:endParaRPr lang="en-US" sz="3600" kern="1200" dirty="0"/>
        </a:p>
      </dsp:txBody>
      <dsp:txXfrm>
        <a:off x="7914963" y="16893"/>
        <a:ext cx="3469914" cy="1036800"/>
      </dsp:txXfrm>
    </dsp:sp>
    <dsp:sp modelId="{85806556-C507-445D-9561-5EFEBD5D4A4F}">
      <dsp:nvSpPr>
        <dsp:cNvPr id="0" name=""/>
        <dsp:cNvSpPr/>
      </dsp:nvSpPr>
      <dsp:spPr>
        <a:xfrm>
          <a:off x="7914963" y="1053693"/>
          <a:ext cx="3469914" cy="434807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256032" bIns="288036" numCol="1" spcCol="1270" anchor="t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Management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Not quite there yet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Frustrated admins with </a:t>
          </a:r>
          <a:r>
            <a:rPr lang="en-US" sz="3600" kern="1200" dirty="0" err="1" smtClean="0"/>
            <a:t>nano</a:t>
          </a:r>
          <a:endParaRPr lang="en-US" sz="3600" kern="1200" dirty="0"/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600" kern="1200" dirty="0" smtClean="0"/>
            <a:t>Sprawl</a:t>
          </a:r>
          <a:endParaRPr lang="en-US" sz="3600" kern="1200" dirty="0"/>
        </a:p>
      </dsp:txBody>
      <dsp:txXfrm>
        <a:off x="7914963" y="1053693"/>
        <a:ext cx="3469914" cy="43480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475E3-E9AF-4F95-8FC5-45A57151CA15}" type="datetimeFigureOut">
              <a:rPr lang="en-US" smtClean="0"/>
              <a:t>9/30/2015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AC0D27-F20D-4FFC-8B13-B4138BC75D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34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High level = Containers are lightweight</a:t>
            </a:r>
            <a:r>
              <a:rPr lang="en-US" baseline="0" dirty="0" smtClean="0"/>
              <a:t> VM’s</a:t>
            </a:r>
          </a:p>
          <a:p>
            <a:r>
              <a:rPr lang="en-US" baseline="0" dirty="0" smtClean="0"/>
              <a:t>Low level – </a:t>
            </a:r>
            <a:r>
              <a:rPr lang="en-US" baseline="0" dirty="0" err="1" smtClean="0"/>
              <a:t>chroot</a:t>
            </a:r>
            <a:r>
              <a:rPr lang="en-US" baseline="0" dirty="0" smtClean="0"/>
              <a:t> on steroids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AC0D27-F20D-4FFC-8B13-B4138BC75D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591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Containers = almost no overhead, processes</a:t>
            </a:r>
            <a:r>
              <a:rPr lang="en-US" baseline="0" dirty="0" smtClean="0"/>
              <a:t> from on the host, memory/disk/COU a minimal besides app load</a:t>
            </a:r>
          </a:p>
          <a:p>
            <a:r>
              <a:rPr lang="en-US" baseline="0" dirty="0" smtClean="0"/>
              <a:t>Uses copy-on-write storage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AC0D27-F20D-4FFC-8B13-B4138BC75D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08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9F3F4-F1AF-4204-B5B3-CB850B082E92}" type="datetime1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16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4194E-8CA8-4FBF-B433-825C2E0503C4}" type="datetime1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6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BF9B5-AAFF-431E-9E71-1421D19E2424}" type="datetime1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37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385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19562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5090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921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2716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365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8085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491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443C0-8401-414A-AFB7-982686E7C043}" type="datetime1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73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7732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6149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7256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61E57-D757-4247-B082-5275D5414A85}" type="datetime1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8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B859A-E8CE-45BC-A210-9FDCA8F4665D}" type="datetime1">
              <a:rPr lang="en-US" smtClean="0"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1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AAE67-41E3-4264-B3EF-CAE5559CC14F}" type="datetime1">
              <a:rPr lang="en-US" smtClean="0"/>
              <a:t>9/30/2015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2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F533F-4EA2-4865-A4A5-2EFB5681E9BF}" type="datetime1">
              <a:rPr lang="en-US" smtClean="0"/>
              <a:t>9/30/2015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19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FA6A1C-0C4F-40AE-8F70-2F1FBD99B0CF}" type="datetime1">
              <a:rPr lang="en-US" smtClean="0"/>
              <a:t>9/30/2015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A45B1-4D9D-4832-9B8B-2CB5AF7E52E5}" type="datetime1">
              <a:rPr lang="en-US" smtClean="0"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4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D69F6-5A9A-4822-B7B6-2FB9E76E8055}" type="datetime1">
              <a:rPr lang="en-US" smtClean="0"/>
              <a:t>9/30/2015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71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62868-1AA3-4171-A96C-34045AF66C87}" type="datetime1">
              <a:rPr lang="en-US" smtClean="0"/>
              <a:t>9/30/2015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Mike Nelson - Xenappblog.com Virtual Expo 2015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15CBC-E18C-4E2F-9D31-990C846C74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3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6810ED-9C2B-4EDA-87AB-B63184EDB160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9/30/2015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E15CBC-E18C-4E2F-9D31-990C846C747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094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Windows-Container-Documentation" TargetMode="External"/><Relationship Id="rId7" Type="http://schemas.openxmlformats.org/officeDocument/2006/relationships/hyperlink" Target="https://msdn.microsoft.com/virtualization/windowscontainers/about/work_in_progress" TargetMode="External"/><Relationship Id="rId2" Type="http://schemas.openxmlformats.org/officeDocument/2006/relationships/hyperlink" Target="https://msdn.microsoft.com/en-us/virtualization/windowscontainers/containers_welcom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virtualization/windowscontainers/quick_start/manage_docker" TargetMode="External"/><Relationship Id="rId5" Type="http://schemas.openxmlformats.org/officeDocument/2006/relationships/hyperlink" Target="http://bit.ly/1TUXjJa" TargetMode="External"/><Relationship Id="rId4" Type="http://schemas.openxmlformats.org/officeDocument/2006/relationships/hyperlink" Target="https://azure.microsoft.com/en-us/documentation/articles/virtual-machines-docker-machine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mniglot.com/soundfiles/dutch/thanks5_nl.mp3" TargetMode="External"/><Relationship Id="rId2" Type="http://schemas.openxmlformats.org/officeDocument/2006/relationships/hyperlink" Target="http://www.omniglot.com/soundfiles/mandarin/thanks1_mandarin.mp3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omniglot.com/soundfiles/arabic_mo/thanks1_ar-mo.mp3" TargetMode="External"/><Relationship Id="rId4" Type="http://schemas.openxmlformats.org/officeDocument/2006/relationships/hyperlink" Target="http://www.omniglot.com/soundfiles/danish/thanks3_dk.mp3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7750" y="78146"/>
            <a:ext cx="11524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Containers Everywhere! Azure &amp; Hyper-V Container Scenarios &amp; Solutions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457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" y="1171302"/>
            <a:ext cx="5403910" cy="4052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6348549" y="1445623"/>
            <a:ext cx="5791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Linux-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Azure support for Linux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Windows Docker Toolbox (OS X, WIN)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422572" y="2825931"/>
            <a:ext cx="579678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Windows-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Windows Docker Machine (</a:t>
            </a:r>
            <a:r>
              <a:rPr lang="en-US" sz="2400" dirty="0" err="1" smtClean="0"/>
              <a:t>VirtualBox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Windows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Hyper-V Containers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PowerShell for Containers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83128" y="143579"/>
            <a:ext cx="54505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Opening Windows to Containers</a:t>
            </a:r>
            <a:endParaRPr lang="en-US" sz="2800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48549" y="5328627"/>
            <a:ext cx="5331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Look for portability </a:t>
            </a:r>
            <a:r>
              <a:rPr lang="en-US" sz="2400" i="1" dirty="0" smtClean="0"/>
              <a:t>between</a:t>
            </a:r>
            <a:r>
              <a:rPr lang="en-US" sz="2400" dirty="0" smtClean="0"/>
              <a:t> platforms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58043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183" y="1038696"/>
            <a:ext cx="9784866" cy="4783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273132" y="95002"/>
            <a:ext cx="3576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+mj-lt"/>
              </a:rPr>
              <a:t>How Azure Sees It</a:t>
            </a:r>
            <a:endParaRPr lang="en-US" sz="3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23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04" y="673417"/>
            <a:ext cx="10058400" cy="49648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9887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Not Much Difference Between Windows &amp; 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Linux… </a:t>
            </a:r>
            <a:r>
              <a:rPr lang="en-US" sz="2400" dirty="0" smtClean="0">
                <a:solidFill>
                  <a:schemeClr val="bg1"/>
                </a:solidFill>
                <a:latin typeface="+mj-lt"/>
              </a:rPr>
              <a:t>Except the Obvious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58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1" y="950751"/>
            <a:ext cx="7453111" cy="5051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550124"/>
            <a:ext cx="3953310" cy="1853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56348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Architecture</a:t>
            </a:r>
            <a:r>
              <a:rPr lang="en-US" sz="2400" dirty="0" smtClean="0">
                <a:latin typeface="+mj-lt"/>
              </a:rPr>
              <a:t> of a Windows Container</a:t>
            </a:r>
            <a:endParaRPr lang="en-US" sz="2400" dirty="0">
              <a:latin typeface="+mj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513092" y="3444037"/>
            <a:ext cx="3692434" cy="6008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044" y="4438650"/>
            <a:ext cx="3640021" cy="7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5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406" y="513805"/>
            <a:ext cx="9750417" cy="4832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5394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+mj-lt"/>
              </a:rPr>
              <a:t>App Example in a Windows Container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1230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9" y="589201"/>
            <a:ext cx="10160725" cy="50549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7635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Differences Between Windows &amp; Hyper-V Containers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49103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3965" y="390198"/>
            <a:ext cx="4698722" cy="92333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5400" dirty="0" smtClean="0"/>
              <a:t>0.000.000.001</a:t>
            </a:r>
            <a:endParaRPr lang="en-US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1725956" y="1132964"/>
            <a:ext cx="31550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One Billionth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45" y="2244437"/>
            <a:ext cx="4427162" cy="28430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2508" y="674777"/>
            <a:ext cx="656705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 login</a:t>
            </a:r>
          </a:p>
          <a:p>
            <a:r>
              <a:rPr lang="en-US" sz="3200" dirty="0" smtClean="0"/>
              <a:t>No GUI</a:t>
            </a:r>
          </a:p>
          <a:p>
            <a:r>
              <a:rPr lang="en-US" sz="3200" dirty="0" smtClean="0"/>
              <a:t>No RDP</a:t>
            </a:r>
          </a:p>
          <a:p>
            <a:r>
              <a:rPr lang="en-US" sz="3200" dirty="0" smtClean="0"/>
              <a:t>No 32bit support</a:t>
            </a:r>
          </a:p>
          <a:p>
            <a:r>
              <a:rPr lang="en-US" sz="3200" dirty="0" smtClean="0"/>
              <a:t>No MSI installer</a:t>
            </a:r>
          </a:p>
          <a:p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5412508" y="3526467"/>
            <a:ext cx="66501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WMI / PowerShell / DSC / …more</a:t>
            </a:r>
          </a:p>
          <a:p>
            <a:r>
              <a:rPr lang="en-US" sz="3200" dirty="0" smtClean="0"/>
              <a:t>Patches - &lt; twice a year (Hmm)</a:t>
            </a:r>
          </a:p>
          <a:p>
            <a:r>
              <a:rPr lang="en-US" sz="3200" dirty="0" smtClean="0"/>
              <a:t>Fast boot</a:t>
            </a:r>
          </a:p>
          <a:p>
            <a:r>
              <a:rPr lang="en-US" sz="3200" dirty="0" smtClean="0"/>
              <a:t>Core? Oh yeah, it’ll stick around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1941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0" grpId="0" build="p"/>
      <p:bldP spid="1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291" y="663170"/>
            <a:ext cx="8560524" cy="4814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45656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When the Same is not the Same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892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0" y="843980"/>
            <a:ext cx="9379132" cy="4945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74172" y="98810"/>
            <a:ext cx="4750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How It All Stacks Up in Windows</a:t>
            </a:r>
            <a:endParaRPr lang="en-US" sz="2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027" y="2290618"/>
            <a:ext cx="1840345" cy="184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1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7" y="892393"/>
            <a:ext cx="11217767" cy="34702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3204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….As Well as Hyper-V</a:t>
            </a:r>
            <a:endParaRPr lang="en-US" sz="2400" dirty="0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82" y="2627515"/>
            <a:ext cx="2062018" cy="206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7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37750" y="78146"/>
            <a:ext cx="11524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Containers Everywhere! Azure &amp; 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Windows</a:t>
            </a: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Container Scenarios &amp; Solutions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907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5466865" y="2101653"/>
            <a:ext cx="1690254" cy="1690254"/>
          </a:xfrm>
          <a:prstGeom prst="ellipse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0467" y="316127"/>
            <a:ext cx="8560882" cy="75874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Choose Your Weapon of Choice</a:t>
            </a:r>
            <a:endParaRPr lang="en-US" sz="4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528" y="1824345"/>
            <a:ext cx="3554331" cy="2389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944" y="1371402"/>
            <a:ext cx="3549073" cy="3549073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30982" y="2697912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Compatible</a:t>
            </a:r>
            <a:endParaRPr lang="en-US" sz="2400" b="1" dirty="0"/>
          </a:p>
        </p:txBody>
      </p:sp>
      <p:cxnSp>
        <p:nvCxnSpPr>
          <p:cNvPr id="12" name="Straight Connector 11"/>
          <p:cNvCxnSpPr>
            <a:endCxn id="10" idx="3"/>
          </p:cNvCxnSpPr>
          <p:nvPr/>
        </p:nvCxnSpPr>
        <p:spPr>
          <a:xfrm flipH="1">
            <a:off x="5714397" y="2258454"/>
            <a:ext cx="1053547" cy="12859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2158" y="5956240"/>
            <a:ext cx="11987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https://msdn.microsoft.com/en-us/virtualization/windowscontainers/reference/ps_docker_comparison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57533" y="5067895"/>
            <a:ext cx="8259484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800" b="1" dirty="0" smtClean="0"/>
              <a:t>Hint: </a:t>
            </a:r>
            <a:r>
              <a:rPr lang="en-US" sz="2800" b="1" dirty="0" err="1" smtClean="0"/>
              <a:t>PoSH</a:t>
            </a:r>
            <a:r>
              <a:rPr lang="en-US" sz="2800" b="1" dirty="0" smtClean="0"/>
              <a:t> is just getting it’s training wheels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4555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/>
      <p:bldP spid="3" grpId="0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54" y="0"/>
            <a:ext cx="10515600" cy="62765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Many Ways to Docker Containers &amp; Client</a:t>
            </a:r>
            <a:endParaRPr lang="en-US" sz="36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162398128"/>
              </p:ext>
            </p:extLst>
          </p:nvPr>
        </p:nvGraphicFramePr>
        <p:xfrm>
          <a:off x="346709" y="583021"/>
          <a:ext cx="5968366" cy="5255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65" y="627652"/>
            <a:ext cx="3464110" cy="5096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767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618" y="47624"/>
            <a:ext cx="8377382" cy="697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260" y="503670"/>
            <a:ext cx="3932237" cy="9675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Repositories (Registries – “Hub”)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0260" y="1551709"/>
            <a:ext cx="3932237" cy="4317279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Push, Pull, Share, and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Official ones: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MySQL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mongoDB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PostgreSQL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Ruby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Java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WordPress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Redis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nGinx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Node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Ubuntu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Debian</a:t>
            </a:r>
            <a:endParaRPr lang="en-U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CentOS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….. More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80" y="1064347"/>
            <a:ext cx="8296275" cy="469582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934692" y="748145"/>
            <a:ext cx="0" cy="4858327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801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193370825"/>
              </p:ext>
            </p:extLst>
          </p:nvPr>
        </p:nvGraphicFramePr>
        <p:xfrm>
          <a:off x="401782" y="937683"/>
          <a:ext cx="1138843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0436" y="101600"/>
            <a:ext cx="4828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+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96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EE56F2-712A-4120-84CF-85B7A3D0B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AEE56F2-712A-4120-84CF-85B7A3D0B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39DCA3-2EE2-471C-80F5-6E0A0A99AC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939DCA3-2EE2-471C-80F5-6E0A0A99AC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6B43EF-E06C-4B4F-9839-C8BCF4FAF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A46B43EF-E06C-4B4F-9839-C8BCF4FAF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7DBAF2-C68A-463B-B399-EA2611811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217DBAF2-C68A-463B-B399-EA2611811F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8680EC-B305-43DD-8E4C-353664FCC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E28680EC-B305-43DD-8E4C-353664FCC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806556-C507-445D-9561-5EFEBD5D4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85806556-C507-445D-9561-5EFEBD5D4A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96674866"/>
              </p:ext>
            </p:extLst>
          </p:nvPr>
        </p:nvGraphicFramePr>
        <p:xfrm>
          <a:off x="401782" y="937683"/>
          <a:ext cx="1138843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0436" y="101600"/>
            <a:ext cx="37542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-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542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EE56F2-712A-4120-84CF-85B7A3D0B6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AEE56F2-712A-4120-84CF-85B7A3D0B6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939DCA3-2EE2-471C-80F5-6E0A0A99AC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939DCA3-2EE2-471C-80F5-6E0A0A99AC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46B43EF-E06C-4B4F-9839-C8BCF4FAF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A46B43EF-E06C-4B4F-9839-C8BCF4FAF7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7DBAF2-C68A-463B-B399-EA2611811F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217DBAF2-C68A-463B-B399-EA2611811F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28680EC-B305-43DD-8E4C-353664FCC9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E28680EC-B305-43DD-8E4C-353664FCC9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5806556-C507-445D-9561-5EFEBD5D4A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85806556-C507-445D-9561-5EFEBD5D4A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39" y="96769"/>
            <a:ext cx="10515600" cy="538852"/>
          </a:xfrm>
          <a:solidFill>
            <a:schemeClr val="accent2">
              <a:lumMod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Reading Material &amp; Links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22" y="635621"/>
            <a:ext cx="10916478" cy="60858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Windows Containers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2"/>
              </a:rPr>
              <a:t>msdn.microsoft.com/en-us/virtualization/windowscontainers/containers_welcome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Windows Container Docs on </a:t>
            </a:r>
            <a:r>
              <a:rPr lang="en-US" dirty="0" err="1" smtClean="0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3"/>
              </a:rPr>
              <a:t>github.com/Microsoft/Windows-Container-Documentation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Azure </a:t>
            </a:r>
            <a:r>
              <a:rPr lang="en-US" dirty="0">
                <a:solidFill>
                  <a:schemeClr val="bg1"/>
                </a:solidFill>
              </a:rPr>
              <a:t>with Docker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https://azure.microsoft.com/en-us/documentation/articles/virtual-machines-docker-machine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The TP3 </a:t>
            </a:r>
            <a:r>
              <a:rPr lang="en-US" dirty="0">
                <a:solidFill>
                  <a:schemeClr val="bg1"/>
                </a:solidFill>
              </a:rPr>
              <a:t>Container Image </a:t>
            </a:r>
            <a:r>
              <a:rPr lang="en-US" dirty="0">
                <a:solidFill>
                  <a:schemeClr val="bg1"/>
                </a:solidFill>
                <a:hlinkClick r:id="rId5"/>
              </a:rPr>
              <a:t>http://</a:t>
            </a:r>
            <a:r>
              <a:rPr lang="en-US" dirty="0" smtClean="0">
                <a:solidFill>
                  <a:schemeClr val="bg1"/>
                </a:solidFill>
                <a:hlinkClick r:id="rId5"/>
              </a:rPr>
              <a:t>bit.ly/1TUXjJa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Quick Start </a:t>
            </a:r>
            <a:r>
              <a:rPr lang="en-US" dirty="0">
                <a:solidFill>
                  <a:schemeClr val="bg1"/>
                </a:solidFill>
                <a:hlinkClick r:id="rId6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6"/>
              </a:rPr>
              <a:t>msdn.microsoft.com/en-us/virtualization/windowscontainers/quick_start/manage_docker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Work </a:t>
            </a:r>
            <a:r>
              <a:rPr lang="en-US" dirty="0">
                <a:solidFill>
                  <a:schemeClr val="bg1"/>
                </a:solidFill>
              </a:rPr>
              <a:t>In Progress </a:t>
            </a:r>
            <a:r>
              <a:rPr lang="en-US" dirty="0">
                <a:solidFill>
                  <a:schemeClr val="bg1"/>
                </a:solidFill>
                <a:hlinkClick r:id="rId7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7"/>
              </a:rPr>
              <a:t>msdn.microsoft.com/virtualization/windowscontainers/about/work_in_progress</a:t>
            </a:r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1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27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0263" y="2542903"/>
            <a:ext cx="33618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+mj-lt"/>
              </a:rPr>
              <a:t>DEMO</a:t>
            </a:r>
            <a:endParaRPr lang="en-US" sz="8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926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4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29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11357" y="437321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4400" u="sng" dirty="0">
                <a:hlinkClick r:id="rId2"/>
              </a:rPr>
              <a:t>謝謝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8471453" y="1106556"/>
            <a:ext cx="2877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hlinkClick r:id="rId3"/>
              </a:rPr>
              <a:t>Dank u </a:t>
            </a:r>
            <a:r>
              <a:rPr lang="en-US" sz="4400" dirty="0" err="1">
                <a:hlinkClick r:id="rId3"/>
              </a:rPr>
              <a:t>zeer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034748" y="2120347"/>
            <a:ext cx="45560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THANK YOU!</a:t>
            </a:r>
            <a:endParaRPr lang="en-US" sz="6600" dirty="0"/>
          </a:p>
        </p:txBody>
      </p:sp>
      <p:sp>
        <p:nvSpPr>
          <p:cNvPr id="8" name="TextBox 7"/>
          <p:cNvSpPr txBox="1"/>
          <p:nvPr/>
        </p:nvSpPr>
        <p:spPr>
          <a:xfrm>
            <a:off x="5877339" y="337115"/>
            <a:ext cx="25040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hlinkClick r:id="rId4"/>
              </a:rPr>
              <a:t>Tusind</a:t>
            </a:r>
            <a:r>
              <a:rPr lang="en-US" sz="4400" dirty="0">
                <a:hlinkClick r:id="rId4"/>
              </a:rPr>
              <a:t> </a:t>
            </a:r>
            <a:r>
              <a:rPr lang="en-US" sz="4400" dirty="0" err="1">
                <a:hlinkClick r:id="rId4"/>
              </a:rPr>
              <a:t>tak</a:t>
            </a:r>
            <a:endParaRPr lang="en-US" sz="4400" dirty="0"/>
          </a:p>
        </p:txBody>
      </p:sp>
      <p:sp>
        <p:nvSpPr>
          <p:cNvPr id="9" name="TextBox 8"/>
          <p:cNvSpPr txBox="1"/>
          <p:nvPr/>
        </p:nvSpPr>
        <p:spPr>
          <a:xfrm>
            <a:off x="1089098" y="4088294"/>
            <a:ext cx="10999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ar-AE" sz="4400" u="sng" dirty="0">
                <a:hlinkClick r:id="rId5"/>
              </a:rPr>
              <a:t>ﺷﻜﺮﺍ</a:t>
            </a:r>
            <a:endParaRPr lang="en-US" sz="4400" dirty="0"/>
          </a:p>
        </p:txBody>
      </p:sp>
      <p:sp>
        <p:nvSpPr>
          <p:cNvPr id="11" name="TextBox 10"/>
          <p:cNvSpPr txBox="1"/>
          <p:nvPr/>
        </p:nvSpPr>
        <p:spPr>
          <a:xfrm>
            <a:off x="3034748" y="1190167"/>
            <a:ext cx="1936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Cheers!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93289" y="3790064"/>
            <a:ext cx="16302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Grazie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7236" y="3472693"/>
            <a:ext cx="15052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Merci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10600" y="2289624"/>
            <a:ext cx="2303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Obrigado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75659" y="4652212"/>
            <a:ext cx="18578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accent1">
                    <a:lumMod val="75000"/>
                  </a:schemeClr>
                </a:solidFill>
              </a:rPr>
              <a:t>Gracias</a:t>
            </a:r>
            <a:endParaRPr lang="en-US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87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1" grpId="0"/>
      <p:bldP spid="13" grpId="0"/>
      <p:bldP spid="14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3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111431" y="3695595"/>
            <a:ext cx="4525732" cy="1051937"/>
            <a:chOff x="5160648" y="3944013"/>
            <a:chExt cx="3394299" cy="78895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5162" y="4055544"/>
              <a:ext cx="988939" cy="56589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1748" y="3944013"/>
              <a:ext cx="500814" cy="78895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3997" y="4055544"/>
              <a:ext cx="570950" cy="48938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648" y="4055544"/>
              <a:ext cx="1138500" cy="634508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954" y="1002051"/>
            <a:ext cx="2613477" cy="26456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4" name="Group 13"/>
          <p:cNvGrpSpPr/>
          <p:nvPr/>
        </p:nvGrpSpPr>
        <p:grpSpPr>
          <a:xfrm>
            <a:off x="8588410" y="528285"/>
            <a:ext cx="2972642" cy="2468971"/>
            <a:chOff x="6937771" y="1982060"/>
            <a:chExt cx="1891431" cy="156055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7771" y="1982060"/>
              <a:ext cx="956330" cy="95633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8698" y="2476668"/>
              <a:ext cx="1650504" cy="106595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 rot="20197605">
              <a:off x="7540363" y="2481286"/>
              <a:ext cx="927177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Stencil" panose="040409050D0802020404" pitchFamily="82" charset="0"/>
                </a:rPr>
                <a:t>OWNER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878" y="1358079"/>
            <a:ext cx="1465477" cy="20336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8" y="973076"/>
            <a:ext cx="2543853" cy="19078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71" y="3672613"/>
            <a:ext cx="1608297" cy="21443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10" y="3507433"/>
            <a:ext cx="3222114" cy="21341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970" y="4666399"/>
            <a:ext cx="3035249" cy="84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67000"/>
              </a:schemeClr>
            </a:gs>
            <a:gs pos="48000">
              <a:schemeClr val="accent5">
                <a:lumMod val="97000"/>
                <a:lumOff val="3000"/>
              </a:schemeClr>
            </a:gs>
            <a:gs pos="100000">
              <a:schemeClr val="accent5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Containers &amp; Docker</a:t>
            </a:r>
            <a:endParaRPr lang="en-US" dirty="0"/>
          </a:p>
          <a:p>
            <a:pPr marL="285750" indent="-285750"/>
            <a:r>
              <a:rPr lang="en-US" dirty="0"/>
              <a:t>Azure, Windows, and Hyper-V </a:t>
            </a:r>
            <a:r>
              <a:rPr lang="en-US" dirty="0" smtClean="0"/>
              <a:t>containers</a:t>
            </a:r>
          </a:p>
          <a:p>
            <a:pPr marL="285750" indent="-285750"/>
            <a:r>
              <a:rPr lang="en-US" dirty="0" smtClean="0"/>
              <a:t>Managing</a:t>
            </a:r>
          </a:p>
          <a:p>
            <a:pPr marL="285750" indent="-285750"/>
            <a:r>
              <a:rPr lang="en-US" dirty="0" smtClean="0"/>
              <a:t>Why Windows?</a:t>
            </a:r>
            <a:endParaRPr lang="en-US" dirty="0"/>
          </a:p>
          <a:p>
            <a:pPr marL="285750" indent="-285750"/>
            <a:r>
              <a:rPr lang="en-US" dirty="0" smtClean="0"/>
              <a:t>Let’s do some demo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5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78296" y="258417"/>
            <a:ext cx="6017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A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(really) Brief </a:t>
            </a: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History of Containers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4736038"/>
              </p:ext>
            </p:extLst>
          </p:nvPr>
        </p:nvGraphicFramePr>
        <p:xfrm>
          <a:off x="377687" y="720081"/>
          <a:ext cx="11410122" cy="5423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997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9A65BF-A72B-48E1-A682-2692A7395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B9A65BF-A72B-48E1-A682-2692A7395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545AF2-0BFC-4AD7-A1CB-67335E36F1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4545AF2-0BFC-4AD7-A1CB-67335E36F1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539A12-5335-4EB3-897F-E1F4CB5EB0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B539A12-5335-4EB3-897F-E1F4CB5EB0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8A61F7-24FD-47AB-814B-A70FE3012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58A61F7-24FD-47AB-814B-A70FE3012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1004F2-9B95-4845-8C1C-65594B8A5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E71004F2-9B95-4845-8C1C-65594B8A55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DB8D5B-BA77-481F-ADBB-129DAED2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C1DB8D5B-BA77-481F-ADBB-129DAED22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7FE8CD-D3AA-4E96-93B7-C6873C581A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F7FE8CD-D3AA-4E96-93B7-C6873C581A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DEF943-B731-4B9B-B06D-BC14044C2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3FDEF943-B731-4B9B-B06D-BC14044C2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6C6C15-8428-420A-B04E-DF2D7209AB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1B6C6C15-8428-420A-B04E-DF2D7209AB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12E929-8879-4E0A-9274-074792B42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0A12E929-8879-4E0A-9274-074792B429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4803AA-FFE3-47DF-8B1F-1975C816D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3D4803AA-FFE3-47DF-8B1F-1975C816D9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2303D7-6954-4C6A-82CF-CFF8742B6C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2303D7-6954-4C6A-82CF-CFF8742B6C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C004C0-28D9-42D2-B10F-E69C324726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06C004C0-28D9-42D2-B10F-E69C324726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2E203E-4C26-4B16-97F9-A9D54A2202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C12E203E-4C26-4B16-97F9-A9D54A2202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976C77-B071-4AE9-8D1F-D48E3C27D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FE976C77-B071-4AE9-8D1F-D48E3C27DF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EEEFFB-9822-4185-8439-FCD60126F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graphicEl>
                                              <a:dgm id="{13EEEFFB-9822-4185-8439-FCD60126F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FD05B8-89C4-40E4-A10A-B9B9A5038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74FD05B8-89C4-40E4-A10A-B9B9A5038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28D2D-CC89-4167-AFF7-B25088C51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graphicEl>
                                              <a:dgm id="{C6A28D2D-CC89-4167-AFF7-B25088C51F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997FDC-8412-4FB8-A13C-E942C8FDC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graphicEl>
                                              <a:dgm id="{D9997FDC-8412-4FB8-A13C-E942C8FDC6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108A98-61E0-431B-8A42-E74F13FAF6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graphicEl>
                                              <a:dgm id="{68108A98-61E0-431B-8A42-E74F13FAF6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701D47-CDA7-4637-961B-E43E953EA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graphicEl>
                                              <a:dgm id="{A0701D47-CDA7-4637-961B-E43E953EA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E9DDF6-E8D3-4FA5-BA8C-A00C1D5AE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graphicEl>
                                              <a:dgm id="{79E9DDF6-E8D3-4FA5-BA8C-A00C1D5AE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44E3B6-FBF4-4257-85A2-9467D62A8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graphicEl>
                                              <a:dgm id="{E744E3B6-FBF4-4257-85A2-9467D62A89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ADC2BD-4443-4472-92B7-B22E996010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>
                                            <p:graphicEl>
                                              <a:dgm id="{B1ADC2BD-4443-4472-92B7-B22E996010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A01543-7202-479D-8B60-7CB2520CD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graphicEl>
                                              <a:dgm id="{B7A01543-7202-479D-8B60-7CB2520CDF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D1971B-90BD-478C-9CB5-71C7F42C3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graphicEl>
                                              <a:dgm id="{93D1971B-90BD-478C-9CB5-71C7F42C3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D697B5-D0EB-4E4D-BB98-86A8177E0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>
                                            <p:graphicEl>
                                              <a:dgm id="{9CD697B5-D0EB-4E4D-BB98-86A8177E01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930D29-73E7-420A-9F58-F3BF578A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>
                                            <p:graphicEl>
                                              <a:dgm id="{DC930D29-73E7-420A-9F58-F3BF578A6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7EEF49-0B08-4C48-85F6-8D140C70E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B87EEF49-0B08-4C48-85F6-8D140C70E2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93BE72-8659-4EDF-B4CE-B2F583B33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393BE72-8659-4EDF-B4CE-B2F583B33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24D997-3AFB-49C3-88D5-C5F3AD2A2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">
                                            <p:graphicEl>
                                              <a:dgm id="{BC24D997-3AFB-49C3-88D5-C5F3AD2A21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0741D6-D12C-4DBD-A70E-6676440069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">
                                            <p:graphicEl>
                                              <a:dgm id="{EF0741D6-D12C-4DBD-A70E-6676440069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CA3B8F-5C8B-47B8-B6B0-DCF788378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">
                                            <p:graphicEl>
                                              <a:dgm id="{13CA3B8F-5C8B-47B8-B6B0-DCF788378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51FA9B-4089-415F-8E90-B280393EA8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>
                                            <p:graphicEl>
                                              <a:dgm id="{8C51FA9B-4089-415F-8E90-B280393EA8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23953B-5FB1-45B4-96CA-59E602E7A4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">
                                            <p:graphicEl>
                                              <a:dgm id="{AB23953B-5FB1-45B4-96CA-59E602E7A4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DB7DC7-427F-4FA2-9143-6A1FE4373E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">
                                            <p:graphicEl>
                                              <a:dgm id="{76DB7DC7-427F-4FA2-9143-6A1FE4373E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AA96DF-5977-4E6F-86DA-3A8C1FC1E9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">
                                            <p:graphicEl>
                                              <a:dgm id="{44AA96DF-5977-4E6F-86DA-3A8C1FC1E9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42250F-EA54-41E0-AE9C-C16D76A4E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">
                                            <p:graphicEl>
                                              <a:dgm id="{0442250F-EA54-41E0-AE9C-C16D76A4E3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What are Containers?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r="5781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Containers are Operating System-level Virtualization.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Containers encapsulate applications into individual isolated environments on a shared operating system with their own processes, network, binaries, and libraries.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Docker is a container technology. It is also a management, API, and packaging platform for containers.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1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96059" y="914399"/>
            <a:ext cx="107593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bg1"/>
                </a:solidFill>
              </a:rPr>
              <a:t>“</a:t>
            </a:r>
            <a:endParaRPr lang="en-US" sz="166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308124" y="3370733"/>
            <a:ext cx="107593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 smtClean="0">
                <a:solidFill>
                  <a:schemeClr val="bg1"/>
                </a:solidFill>
              </a:rPr>
              <a:t>“</a:t>
            </a:r>
            <a:endParaRPr lang="en-US" sz="16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4027" y="2355070"/>
            <a:ext cx="82748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</a:rPr>
              <a:t>It’s about the applications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82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740" y="714102"/>
            <a:ext cx="8835483" cy="45281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0" y="0"/>
            <a:ext cx="2933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VM’s VS Containers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16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0736" y="682625"/>
            <a:ext cx="3932237" cy="609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What is Docker?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0737" y="1292225"/>
            <a:ext cx="3932237" cy="2908300"/>
          </a:xfrm>
        </p:spPr>
        <p:txBody>
          <a:bodyPr/>
          <a:lstStyle/>
          <a:p>
            <a:r>
              <a:rPr lang="en-US" sz="4000" dirty="0" smtClean="0"/>
              <a:t>“</a:t>
            </a:r>
          </a:p>
          <a:p>
            <a:r>
              <a:rPr lang="en-US" dirty="0"/>
              <a:t>Docker is a runtime for Linux Containers. It enables "separation of concern" between </a:t>
            </a:r>
            <a:r>
              <a:rPr lang="en-US" dirty="0" err="1"/>
              <a:t>devs</a:t>
            </a:r>
            <a:r>
              <a:rPr lang="en-US" dirty="0"/>
              <a:t> and ops</a:t>
            </a:r>
            <a:r>
              <a:rPr lang="en-US" dirty="0" smtClean="0"/>
              <a:t>,</a:t>
            </a:r>
          </a:p>
          <a:p>
            <a:r>
              <a:rPr lang="en-US" sz="4000" dirty="0" smtClean="0"/>
              <a:t>“</a:t>
            </a:r>
          </a:p>
          <a:p>
            <a:r>
              <a:rPr lang="en-US" sz="2000" dirty="0" smtClean="0"/>
              <a:t>Jerome </a:t>
            </a:r>
            <a:r>
              <a:rPr lang="en-US" sz="2000" dirty="0" err="1" smtClean="0"/>
              <a:t>Petazzoni</a:t>
            </a:r>
            <a:r>
              <a:rPr lang="en-US" sz="2000" dirty="0" smtClean="0"/>
              <a:t> – “Tinkerer </a:t>
            </a:r>
            <a:r>
              <a:rPr lang="en-US" sz="2000" dirty="0" err="1" smtClean="0"/>
              <a:t>Extraodinaire</a:t>
            </a:r>
            <a:r>
              <a:rPr lang="en-US" sz="2000" dirty="0" smtClean="0"/>
              <a:t>” at Docker</a:t>
            </a:r>
            <a:endParaRPr lang="en-US" sz="1800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Mike Nelson - Xenappblog.com Virtual Expo 2015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15CBC-E18C-4E2F-9D31-990C846C747C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r="7421"/>
          <a:stretch>
            <a:fillRect/>
          </a:stretch>
        </p:blipFill>
        <p:spPr>
          <a:xfrm>
            <a:off x="5183188" y="454025"/>
            <a:ext cx="6172200" cy="48736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4" t="3054" r="22628" b="4835"/>
          <a:stretch/>
        </p:blipFill>
        <p:spPr>
          <a:xfrm>
            <a:off x="1514475" y="4229100"/>
            <a:ext cx="1876425" cy="1724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4077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Lato Heavy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770</Words>
  <Application>Microsoft Office PowerPoint</Application>
  <PresentationFormat>Widescreen</PresentationFormat>
  <Paragraphs>219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Lato</vt:lpstr>
      <vt:lpstr>Lato Heavy</vt:lpstr>
      <vt:lpstr>Stencil</vt:lpstr>
      <vt:lpstr>Office Theme</vt:lpstr>
      <vt:lpstr>1_Office Theme</vt:lpstr>
      <vt:lpstr>PowerPoint Presentation</vt:lpstr>
      <vt:lpstr>PowerPoint Presentation</vt:lpstr>
      <vt:lpstr>PowerPoint Presentation</vt:lpstr>
      <vt:lpstr>Discuss</vt:lpstr>
      <vt:lpstr>PowerPoint Presentation</vt:lpstr>
      <vt:lpstr>What are Containers?</vt:lpstr>
      <vt:lpstr>PowerPoint Presentation</vt:lpstr>
      <vt:lpstr>PowerPoint Presentation</vt:lpstr>
      <vt:lpstr>What is Docker?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Choose Your Weapon of Choice</vt:lpstr>
      <vt:lpstr>The Many Ways to Docker Containers &amp; Client</vt:lpstr>
      <vt:lpstr>PowerPoint Presentation</vt:lpstr>
      <vt:lpstr>Repositories (Registries – “Hub”)</vt:lpstr>
      <vt:lpstr>PowerPoint Presentation</vt:lpstr>
      <vt:lpstr>PowerPoint Presentation</vt:lpstr>
      <vt:lpstr>Reading Material &amp; Links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Trond Eirik Håvarstein</dc:creator>
  <cp:lastModifiedBy>Mike Nelson</cp:lastModifiedBy>
  <cp:revision>71</cp:revision>
  <dcterms:created xsi:type="dcterms:W3CDTF">2015-08-20T20:05:21Z</dcterms:created>
  <dcterms:modified xsi:type="dcterms:W3CDTF">2015-09-30T13:20:42Z</dcterms:modified>
</cp:coreProperties>
</file>